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EEF68-0A6B-4B71-83DD-B03D6A58C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E4E78-BE23-4274-BD6F-470CCF040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9D806-8F8D-4762-A68C-7513AA4D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40DA-B64B-44B4-A02F-68CFF6FDB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20E25-2F67-480E-A15A-2C1008FC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9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55DDA-37FF-47AC-8A79-519A15800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4E4A2-DE5A-4EF8-B1DD-CEE441576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50043-DF50-45A6-964E-B1BB28782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F2E5B-819A-443C-93C7-C8974023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419BE-63C6-4735-AD2F-BBD32672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5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B5F261-251F-452A-B389-6C05AEF0DA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F2F02-DDD4-4366-8732-FAEBF86ED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1A72C-EE5A-422A-8193-54DA5BA8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3889D-C2FB-407E-8245-C5E3AA3D9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13251-B35C-42EE-A201-BF7D4FB4A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9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AADC4-09BD-485D-97A0-E988DEA8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C6587-609A-49EE-9AA3-194B8DA7B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28F4A-39D1-46E1-8769-F0AD12832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B0AB0-C469-4BE9-B467-552BB360E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84878-7B01-48AA-87A2-512FA3D72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4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16769-0F13-40AC-B804-044E7C86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C0235-2BF0-4D9C-A1AB-DCD854C4B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767FF-2E2B-4090-9B0F-7544C7B8B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D6BCC-A8C6-465A-9256-7E1DDB0C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C7D5C-2D57-44EB-B7D1-9A47B286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0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EDC29-1D3E-4775-AAB6-04307A497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4E145-A0D4-4FF9-BD37-31232E423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370E2-EEF5-4A8B-B488-F69198C0F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084A4-97ED-4FD9-8AA7-75B82192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55440-6CAE-4DDA-A43E-770FF9E3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29392-F299-417A-BF4F-613AA57F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1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094DC-7368-453F-BECC-35CE7681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7A024-654B-43F2-8C8C-CE6D5607A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EDEBC-31B0-48E0-93BB-3DBED01F7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708159-18B4-40FA-B450-52F44DE95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9DDAD-7046-4653-8A6D-5B734EE88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1827F-402B-4966-8C80-B633F36BF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E9FD28-482F-4AC7-99D2-A64B83587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923865-FFBF-492A-8469-84928ECA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8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B7FFB-86D7-4259-A244-769C6E930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31544A-5F72-49E7-8024-AD12F90F3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F87DF-0848-486B-AC77-9C29CC098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EA31CC-93EA-4ED2-A976-05476804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6B0FDD-4B83-4789-BC62-528EB0A2A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7052E2-FF38-4897-BCF9-165DD85D0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BCA61-5889-4781-91DD-E332BE22C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C535-11DF-4C63-A84E-0AA0ED09F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5ED32-AD99-4422-94DB-0FB14ADFF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03504F-A6D2-4BD3-8ED1-BF441C89A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877DC-AA4B-4D5A-B8AF-D8CCF83E6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66354-E0A9-499C-897C-E8C065CDC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78E27-FD36-4852-B239-A01792A9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8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0A410-D806-43B1-BAE4-5B0CD2968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7F8CD8-B8D4-404D-B8C7-5A7CC5913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B2D03-0E18-4E35-B5D8-3ECB0847C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B249C-CCAC-4A7D-966B-2AEC091E0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7E3FE-CBD2-443A-B460-179465D7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748-9CC0-4195-ACA6-1B8A45772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6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A500BC-B0BA-4883-8EC0-83F0CFBA8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34E92-8B61-42FB-A553-EE2E34EEF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961B4-44FF-41D1-9E6A-97A57A5533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4A6D5-62C5-4804-9DFF-02DD8BCC11EB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68802-3985-471C-9F30-545A6FFAA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5E72D-9032-4AA6-BB62-4C1EC9956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0F1DF-50C1-4D54-93FA-81AFF1852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0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F6828E-99B2-4E49-9923-0DF4EE146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925" y="1328563"/>
            <a:ext cx="4414150" cy="420087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B835829-3FBD-4D83-B0EB-5FBD75B57F4A}"/>
              </a:ext>
            </a:extLst>
          </p:cNvPr>
          <p:cNvCxnSpPr>
            <a:cxnSpLocks/>
          </p:cNvCxnSpPr>
          <p:nvPr/>
        </p:nvCxnSpPr>
        <p:spPr>
          <a:xfrm>
            <a:off x="4815282" y="967531"/>
            <a:ext cx="260058" cy="9395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4669599-366F-42D3-B328-7546E9250A0A}"/>
              </a:ext>
            </a:extLst>
          </p:cNvPr>
          <p:cNvSpPr txBox="1"/>
          <p:nvPr/>
        </p:nvSpPr>
        <p:spPr>
          <a:xfrm>
            <a:off x="4555224" y="598199"/>
            <a:ext cx="26005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F4D8EF3-DA2E-497F-90E7-B6A25ED86A37}"/>
              </a:ext>
            </a:extLst>
          </p:cNvPr>
          <p:cNvCxnSpPr>
            <a:cxnSpLocks/>
          </p:cNvCxnSpPr>
          <p:nvPr/>
        </p:nvCxnSpPr>
        <p:spPr>
          <a:xfrm flipH="1" flipV="1">
            <a:off x="6549708" y="4935962"/>
            <a:ext cx="220208" cy="9545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9F7DC98-8798-4C47-B1F1-624A48017B8B}"/>
              </a:ext>
            </a:extLst>
          </p:cNvPr>
          <p:cNvCxnSpPr/>
          <p:nvPr/>
        </p:nvCxnSpPr>
        <p:spPr>
          <a:xfrm flipV="1">
            <a:off x="6769916" y="5998128"/>
            <a:ext cx="201335" cy="2348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C78258B-88E6-40DB-B55A-185B2E9BCA28}"/>
              </a:ext>
            </a:extLst>
          </p:cNvPr>
          <p:cNvSpPr/>
          <p:nvPr/>
        </p:nvSpPr>
        <p:spPr>
          <a:xfrm>
            <a:off x="6725168" y="5890471"/>
            <a:ext cx="38866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6B12E3-21BE-4E38-99E0-6CA4C692B55D}"/>
              </a:ext>
            </a:extLst>
          </p:cNvPr>
          <p:cNvSpPr txBox="1"/>
          <p:nvPr/>
        </p:nvSpPr>
        <p:spPr>
          <a:xfrm>
            <a:off x="7113834" y="5890470"/>
            <a:ext cx="82020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.05  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2D7086-45CB-49D9-91B1-F0BAD140005A}"/>
              </a:ext>
            </a:extLst>
          </p:cNvPr>
          <p:cNvSpPr/>
          <p:nvPr/>
        </p:nvSpPr>
        <p:spPr>
          <a:xfrm>
            <a:off x="7545370" y="5890470"/>
            <a:ext cx="38866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F50F7F-F537-49E2-B066-EC14F46DBC5E}"/>
              </a:ext>
            </a:extLst>
          </p:cNvPr>
          <p:cNvSpPr txBox="1"/>
          <p:nvPr/>
        </p:nvSpPr>
        <p:spPr>
          <a:xfrm>
            <a:off x="6769916" y="5477577"/>
            <a:ext cx="82020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 100</a:t>
            </a:r>
          </a:p>
        </p:txBody>
      </p:sp>
    </p:spTree>
    <p:extLst>
      <p:ext uri="{BB962C8B-B14F-4D97-AF65-F5344CB8AC3E}">
        <p14:creationId xmlns:p14="http://schemas.microsoft.com/office/powerpoint/2010/main" val="43390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Zeiss</dc:creator>
  <cp:lastModifiedBy>Jason Barry</cp:lastModifiedBy>
  <cp:revision>3</cp:revision>
  <dcterms:created xsi:type="dcterms:W3CDTF">2022-04-06T12:24:37Z</dcterms:created>
  <dcterms:modified xsi:type="dcterms:W3CDTF">2022-04-06T12:39:19Z</dcterms:modified>
</cp:coreProperties>
</file>