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26378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93836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68217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AEBD-C789-42A7-8BB5-F08F67457EC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229511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DAEBD-C789-42A7-8BB5-F08F67457EC4}"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57710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DAEBD-C789-42A7-8BB5-F08F67457EC4}"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85320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DAEBD-C789-42A7-8BB5-F08F67457EC4}" type="datetimeFigureOut">
              <a:rPr lang="en-US" smtClean="0"/>
              <a:t>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72971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DAEBD-C789-42A7-8BB5-F08F67457EC4}" type="datetimeFigureOut">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8396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DAEBD-C789-42A7-8BB5-F08F67457EC4}" type="datetimeFigureOut">
              <a:rPr lang="en-US" smtClean="0"/>
              <a:t>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79463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AEBD-C789-42A7-8BB5-F08F67457EC4}"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364921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AEBD-C789-42A7-8BB5-F08F67457EC4}"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44E75-A908-43C3-979B-A20D8DF55D88}" type="slidenum">
              <a:rPr lang="en-US" smtClean="0"/>
              <a:t>‹#›</a:t>
            </a:fld>
            <a:endParaRPr lang="en-US"/>
          </a:p>
        </p:txBody>
      </p:sp>
    </p:spTree>
    <p:extLst>
      <p:ext uri="{BB962C8B-B14F-4D97-AF65-F5344CB8AC3E}">
        <p14:creationId xmlns:p14="http://schemas.microsoft.com/office/powerpoint/2010/main" val="19025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DAEBD-C789-42A7-8BB5-F08F67457EC4}" type="datetimeFigureOut">
              <a:rPr lang="en-US" smtClean="0"/>
              <a:t>2/13/20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44E75-A908-43C3-979B-A20D8DF55D88}" type="slidenum">
              <a:rPr lang="en-US" smtClean="0"/>
              <a:t>‹#›</a:t>
            </a:fld>
            <a:endParaRPr lang="en-US"/>
          </a:p>
        </p:txBody>
      </p:sp>
    </p:spTree>
    <p:extLst>
      <p:ext uri="{BB962C8B-B14F-4D97-AF65-F5344CB8AC3E}">
        <p14:creationId xmlns:p14="http://schemas.microsoft.com/office/powerpoint/2010/main" val="154632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automatically save the excel report </a:t>
            </a:r>
            <a:r>
              <a:rPr lang="en-US" dirty="0" smtClean="0"/>
              <a:t>to different locations for different programs. </a:t>
            </a:r>
            <a:endParaRPr lang="en-US" dirty="0"/>
          </a:p>
        </p:txBody>
      </p:sp>
    </p:spTree>
    <p:extLst>
      <p:ext uri="{BB962C8B-B14F-4D97-AF65-F5344CB8AC3E}">
        <p14:creationId xmlns:p14="http://schemas.microsoft.com/office/powerpoint/2010/main" val="85458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dirty="0" smtClean="0"/>
              <a:t>Open notepad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79" t="24630" r="13646" b="47407"/>
          <a:stretch/>
        </p:blipFill>
        <p:spPr bwMode="auto">
          <a:xfrm>
            <a:off x="0" y="2321203"/>
            <a:ext cx="9067800" cy="221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954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dirty="0" smtClean="0"/>
              <a:t>Copy and paste the following into note pad.</a:t>
            </a:r>
            <a:endParaRPr lang="en-US" dirty="0"/>
          </a:p>
        </p:txBody>
      </p:sp>
      <p:sp>
        <p:nvSpPr>
          <p:cNvPr id="4" name="Title 1"/>
          <p:cNvSpPr txBox="1">
            <a:spLocks/>
          </p:cNvSpPr>
          <p:nvPr/>
        </p:nvSpPr>
        <p:spPr>
          <a:xfrm>
            <a:off x="738831" y="1600200"/>
            <a:ext cx="7772400" cy="13716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err="1" smtClean="0"/>
              <a:t>taskkill</a:t>
            </a:r>
            <a:r>
              <a:rPr lang="en-US" sz="2000" dirty="0" smtClean="0"/>
              <a:t> /</a:t>
            </a:r>
            <a:r>
              <a:rPr lang="en-US" sz="2000" dirty="0" err="1" smtClean="0"/>
              <a:t>im</a:t>
            </a:r>
            <a:r>
              <a:rPr lang="en-US" sz="2000" dirty="0" smtClean="0"/>
              <a:t> excel.exe</a:t>
            </a:r>
          </a:p>
          <a:p>
            <a:pPr algn="l"/>
            <a:endParaRPr lang="en-US" sz="2000" dirty="0" smtClean="0"/>
          </a:p>
          <a:p>
            <a:pPr algn="l"/>
            <a:r>
              <a:rPr lang="en-US" sz="2000" dirty="0" smtClean="0"/>
              <a:t>set _source="C:\Program Files (x86)\Zeiss\Calypso\home\om\</a:t>
            </a:r>
            <a:r>
              <a:rPr lang="en-US" sz="2000" dirty="0" err="1" smtClean="0"/>
              <a:t>workarea</a:t>
            </a:r>
            <a:r>
              <a:rPr lang="en-US" sz="2000" dirty="0" smtClean="0"/>
              <a:t>\results"</a:t>
            </a:r>
          </a:p>
          <a:p>
            <a:pPr algn="l"/>
            <a:r>
              <a:rPr lang="en-US" sz="2000" dirty="0" smtClean="0"/>
              <a:t>set _target="Z:\Inspection Data\24248208\004\CMM Exports\"</a:t>
            </a:r>
          </a:p>
          <a:p>
            <a:pPr algn="l"/>
            <a:endParaRPr lang="en-US" sz="2000" dirty="0" smtClean="0"/>
          </a:p>
          <a:p>
            <a:pPr algn="l"/>
            <a:r>
              <a:rPr lang="en-US" sz="2000" dirty="0" smtClean="0"/>
              <a:t>FOR /F "</a:t>
            </a:r>
            <a:r>
              <a:rPr lang="en-US" sz="2000" dirty="0" err="1" smtClean="0"/>
              <a:t>delims</a:t>
            </a:r>
            <a:r>
              <a:rPr lang="en-US" sz="2000" dirty="0" smtClean="0"/>
              <a:t>=" %%I IN ('DIR %_source%\*.</a:t>
            </a:r>
            <a:r>
              <a:rPr lang="en-US" sz="2000" dirty="0" err="1" smtClean="0"/>
              <a:t>xls</a:t>
            </a:r>
            <a:r>
              <a:rPr lang="en-US" sz="2000" dirty="0" smtClean="0"/>
              <a:t> /A:-D /O:-D/T:C /B') DO MOVE %_source%\"%%I" %_target% &amp; GOTO :EOF</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399" y="4572000"/>
            <a:ext cx="8945263" cy="213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111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4" y="1600200"/>
            <a:ext cx="4524375" cy="4953000"/>
          </a:xfrm>
        </p:spPr>
        <p:txBody>
          <a:bodyPr>
            <a:normAutofit/>
          </a:bodyPr>
          <a:lstStyle/>
          <a:p>
            <a:r>
              <a:rPr lang="en-US" dirty="0" smtClean="0"/>
              <a:t>Copy the location where all results are saved by highlighting the path and hitting control C</a:t>
            </a:r>
            <a:endParaRPr lang="en-US" dirty="0"/>
          </a:p>
        </p:txBody>
      </p:sp>
      <p:sp>
        <p:nvSpPr>
          <p:cNvPr id="5" name="Title 1"/>
          <p:cNvSpPr txBox="1">
            <a:spLocks/>
          </p:cNvSpPr>
          <p:nvPr/>
        </p:nvSpPr>
        <p:spPr>
          <a:xfrm>
            <a:off x="152400" y="0"/>
            <a:ext cx="8839200" cy="1371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Go to Extras&gt;Settings&gt;Environment&gt;Paths</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58" t="13713" r="26250" b="20242"/>
          <a:stretch/>
        </p:blipFill>
        <p:spPr bwMode="auto">
          <a:xfrm>
            <a:off x="4852916" y="2273016"/>
            <a:ext cx="4138684" cy="45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8153400" y="5724525"/>
            <a:ext cx="685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06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sz="2800" dirty="0" smtClean="0"/>
              <a:t>Go back to notepad and highlight the source indicated in red below. Paste over top of it to replace it with your location.</a:t>
            </a:r>
            <a:endParaRPr lang="en-US" sz="2800" dirty="0"/>
          </a:p>
        </p:txBody>
      </p:sp>
      <p:sp>
        <p:nvSpPr>
          <p:cNvPr id="4" name="Title 1"/>
          <p:cNvSpPr txBox="1">
            <a:spLocks/>
          </p:cNvSpPr>
          <p:nvPr/>
        </p:nvSpPr>
        <p:spPr>
          <a:xfrm>
            <a:off x="738831" y="1600200"/>
            <a:ext cx="7772400" cy="13716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err="1" smtClean="0"/>
              <a:t>taskkill</a:t>
            </a:r>
            <a:r>
              <a:rPr lang="en-US" sz="2000" dirty="0" smtClean="0"/>
              <a:t> /</a:t>
            </a:r>
            <a:r>
              <a:rPr lang="en-US" sz="2000" dirty="0" err="1" smtClean="0"/>
              <a:t>im</a:t>
            </a:r>
            <a:r>
              <a:rPr lang="en-US" sz="2000" dirty="0" smtClean="0"/>
              <a:t> excel.exe</a:t>
            </a:r>
          </a:p>
          <a:p>
            <a:pPr algn="l"/>
            <a:endParaRPr lang="en-US" sz="2000" dirty="0" smtClean="0"/>
          </a:p>
          <a:p>
            <a:pPr algn="l"/>
            <a:r>
              <a:rPr lang="en-US" sz="2000" dirty="0" smtClean="0"/>
              <a:t>set _source=“</a:t>
            </a:r>
            <a:r>
              <a:rPr lang="en-US" sz="2000" b="1" dirty="0" smtClean="0">
                <a:solidFill>
                  <a:srgbClr val="FF0000"/>
                </a:solidFill>
              </a:rPr>
              <a:t>YOUR LOCATION of default path for result files</a:t>
            </a:r>
            <a:r>
              <a:rPr lang="en-US" sz="2000" dirty="0" smtClean="0"/>
              <a:t>"</a:t>
            </a:r>
          </a:p>
          <a:p>
            <a:pPr algn="l"/>
            <a:r>
              <a:rPr lang="en-US" sz="2000" dirty="0" smtClean="0"/>
              <a:t>set _target="Z:\Inspection Data\24248208\004\CMM Exports\"</a:t>
            </a:r>
          </a:p>
          <a:p>
            <a:pPr algn="l"/>
            <a:endParaRPr lang="en-US" sz="2000" dirty="0" smtClean="0"/>
          </a:p>
          <a:p>
            <a:pPr algn="l"/>
            <a:r>
              <a:rPr lang="en-US" sz="2000" dirty="0" smtClean="0"/>
              <a:t>FOR /F "</a:t>
            </a:r>
            <a:r>
              <a:rPr lang="en-US" sz="2000" dirty="0" err="1" smtClean="0"/>
              <a:t>delims</a:t>
            </a:r>
            <a:r>
              <a:rPr lang="en-US" sz="2000" dirty="0" smtClean="0"/>
              <a:t>=" %%I IN ('DIR %_source%\*.</a:t>
            </a:r>
            <a:r>
              <a:rPr lang="en-US" sz="2000" dirty="0" err="1" smtClean="0"/>
              <a:t>xls</a:t>
            </a:r>
            <a:r>
              <a:rPr lang="en-US" sz="2000" dirty="0" smtClean="0"/>
              <a:t> /A:-D /O:-D/T:C /B') DO MOVE %_source%\"%%I" %_target% &amp; GOTO :EOF</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400" y="3429000"/>
            <a:ext cx="8945263" cy="281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4191000"/>
            <a:ext cx="3505200" cy="121919"/>
          </a:xfrm>
          <a:prstGeom prst="rect">
            <a:avLst/>
          </a:prstGeom>
          <a:solidFill>
            <a:srgbClr val="FF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99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sz="2800" dirty="0" smtClean="0"/>
              <a:t>Go to the location of the folder you want the excel report to save to, and copy the path.</a:t>
            </a:r>
            <a:endParaRPr lang="en-US" sz="2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083" b="67593"/>
          <a:stretch/>
        </p:blipFill>
        <p:spPr bwMode="auto">
          <a:xfrm>
            <a:off x="19050" y="3200400"/>
            <a:ext cx="8763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1981200" y="2438400"/>
            <a:ext cx="7620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903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a:bodyPr>
          <a:lstStyle/>
          <a:p>
            <a:r>
              <a:rPr lang="en-US" sz="2800" dirty="0" smtClean="0"/>
              <a:t>Go back to note pad and highlight the target indicated in red below. Paste over top of it to replace it with your location.</a:t>
            </a:r>
            <a:endParaRPr lang="en-US" sz="2800" dirty="0"/>
          </a:p>
        </p:txBody>
      </p:sp>
      <p:sp>
        <p:nvSpPr>
          <p:cNvPr id="4" name="Title 1"/>
          <p:cNvSpPr txBox="1">
            <a:spLocks/>
          </p:cNvSpPr>
          <p:nvPr/>
        </p:nvSpPr>
        <p:spPr>
          <a:xfrm>
            <a:off x="738831" y="1600200"/>
            <a:ext cx="7772400" cy="137160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err="1" smtClean="0"/>
              <a:t>taskkill</a:t>
            </a:r>
            <a:r>
              <a:rPr lang="en-US" sz="2000" dirty="0" smtClean="0"/>
              <a:t> /</a:t>
            </a:r>
            <a:r>
              <a:rPr lang="en-US" sz="2000" dirty="0" err="1" smtClean="0"/>
              <a:t>im</a:t>
            </a:r>
            <a:r>
              <a:rPr lang="en-US" sz="2000" dirty="0" smtClean="0"/>
              <a:t> excel.exe</a:t>
            </a:r>
          </a:p>
          <a:p>
            <a:pPr algn="l"/>
            <a:endParaRPr lang="en-US" sz="2000" dirty="0" smtClean="0"/>
          </a:p>
          <a:p>
            <a:pPr algn="l"/>
            <a:r>
              <a:rPr lang="en-US" sz="2000" dirty="0" smtClean="0"/>
              <a:t>set _source=“</a:t>
            </a:r>
            <a:r>
              <a:rPr lang="en-US" sz="2000" b="1" dirty="0" smtClean="0"/>
              <a:t>YOUR LOCATION of default path for result files</a:t>
            </a:r>
            <a:r>
              <a:rPr lang="en-US" sz="2000" dirty="0" smtClean="0"/>
              <a:t>"</a:t>
            </a:r>
          </a:p>
          <a:p>
            <a:pPr algn="l"/>
            <a:r>
              <a:rPr lang="en-US" sz="2000" dirty="0" smtClean="0"/>
              <a:t>set _target=“</a:t>
            </a:r>
            <a:r>
              <a:rPr lang="en-US" sz="2000" b="1" dirty="0" smtClean="0">
                <a:solidFill>
                  <a:srgbClr val="FF0000"/>
                </a:solidFill>
              </a:rPr>
              <a:t>YOUR LOCATION of the folder you want the excel files saved to</a:t>
            </a:r>
            <a:r>
              <a:rPr lang="en-US" sz="2000" dirty="0" smtClean="0"/>
              <a:t>"</a:t>
            </a:r>
          </a:p>
          <a:p>
            <a:pPr algn="l"/>
            <a:endParaRPr lang="en-US" sz="2000" dirty="0" smtClean="0"/>
          </a:p>
          <a:p>
            <a:pPr algn="l"/>
            <a:r>
              <a:rPr lang="en-US" sz="2000" dirty="0" smtClean="0"/>
              <a:t>FOR /F "</a:t>
            </a:r>
            <a:r>
              <a:rPr lang="en-US" sz="2000" dirty="0" err="1" smtClean="0"/>
              <a:t>delims</a:t>
            </a:r>
            <a:r>
              <a:rPr lang="en-US" sz="2000" dirty="0" smtClean="0"/>
              <a:t>=" %%I IN ('DIR %_source%\*.</a:t>
            </a:r>
            <a:r>
              <a:rPr lang="en-US" sz="2000" dirty="0" err="1" smtClean="0"/>
              <a:t>xls</a:t>
            </a:r>
            <a:r>
              <a:rPr lang="en-US" sz="2000" dirty="0" smtClean="0"/>
              <a:t> /A:-D /O:-D/T:C /B') DO MOVE %_source%\"%%I" %_target% &amp; GOTO :EOF</a:t>
            </a:r>
            <a:endParaRPr 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400" y="3429000"/>
            <a:ext cx="8945263" cy="281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4312919"/>
            <a:ext cx="2514600" cy="121919"/>
          </a:xfrm>
          <a:prstGeom prst="rect">
            <a:avLst/>
          </a:prstGeom>
          <a:solidFill>
            <a:srgbClr val="FF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972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97"/>
            <a:ext cx="7772400" cy="1470025"/>
          </a:xfrm>
        </p:spPr>
        <p:txBody>
          <a:bodyPr>
            <a:normAutofit fontScale="90000"/>
          </a:bodyPr>
          <a:lstStyle/>
          <a:p>
            <a:r>
              <a:rPr lang="en-US" sz="2800" dirty="0" smtClean="0"/>
              <a:t>In the notepad, click on file save as, go to the CMM program folder to save it in the program folder, under save as type, select all files and name it “report_end.bat”.</a:t>
            </a:r>
            <a:endParaRPr lang="en-US" sz="28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07" t="15257" r="45747" b="35125"/>
          <a:stretch/>
        </p:blipFill>
        <p:spPr bwMode="auto">
          <a:xfrm>
            <a:off x="1143000" y="1319075"/>
            <a:ext cx="6858000" cy="53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04800" y="5791200"/>
            <a:ext cx="8382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97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831" y="1219200"/>
            <a:ext cx="7772400" cy="1470025"/>
          </a:xfrm>
        </p:spPr>
        <p:txBody>
          <a:bodyPr>
            <a:normAutofit/>
          </a:bodyPr>
          <a:lstStyle/>
          <a:p>
            <a:r>
              <a:rPr lang="en-US" sz="2800" dirty="0" smtClean="0"/>
              <a:t>To do the same thing for other programs, simply change the target, do a save as, and save it in the other program.</a:t>
            </a:r>
            <a:endParaRPr lang="en-US" sz="2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28" t="24981" r="13621" b="47893"/>
          <a:stretch/>
        </p:blipFill>
        <p:spPr bwMode="auto">
          <a:xfrm>
            <a:off x="152400" y="3429000"/>
            <a:ext cx="8945263" cy="281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4312919"/>
            <a:ext cx="2514600" cy="121919"/>
          </a:xfrm>
          <a:prstGeom prst="rect">
            <a:avLst/>
          </a:prstGeom>
          <a:solidFill>
            <a:srgbClr val="FF00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76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389</Words>
  <Application>Microsoft Office PowerPoint</Application>
  <PresentationFormat>On-screen Show (4:3)</PresentationFormat>
  <Paragraphs>28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How to automatically save the excel report to different locations for different programs. </vt:lpstr>
      <vt:lpstr>Open notepad</vt:lpstr>
      <vt:lpstr>Copy and paste the following into note pad.</vt:lpstr>
      <vt:lpstr>Copy the location where all results are saved by highlighting the path and hitting control C</vt:lpstr>
      <vt:lpstr>Go back to notepad and highlight the source indicated in red below. Paste over top of it to replace it with your location.</vt:lpstr>
      <vt:lpstr>Go to the location of the folder you want the excel report to save to, and copy the path.</vt:lpstr>
      <vt:lpstr>Go back to note pad and highlight the target indicated in red below. Paste over top of it to replace it with your location.</vt:lpstr>
      <vt:lpstr>In the notepad, click on file save as, go to the CMM program folder to save it in the program folder, under save as type, select all files and name it “report_end.bat”.</vt:lpstr>
      <vt:lpstr>To do the same thing for other programs, simply change the target, do a save as, and save it in the other program.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automatically save the excel report to part specific locations.</dc:title>
  <dc:creator>Jason Barry</dc:creator>
  <cp:lastModifiedBy>Jason Barry</cp:lastModifiedBy>
  <cp:revision>9</cp:revision>
  <dcterms:created xsi:type="dcterms:W3CDTF">2016-10-20T13:28:48Z</dcterms:created>
  <dcterms:modified xsi:type="dcterms:W3CDTF">2020-02-13T12:08:31Z</dcterms:modified>
</cp:coreProperties>
</file>