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E1C21-44AE-4B56-80CA-9A78A15A2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ED91E1-133F-4F78-BA3D-986C899CD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9FA01-DCA8-4337-B233-B8A3D8676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43DD1-2C7D-4416-8128-253C02195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F7FAA-56A1-4F0E-B0D2-83FBDF9E1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8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91DA6-73AF-42E5-9B69-79C2C9AF5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CDD556-D9F1-4822-A2D9-8E63B62D8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BF201-B2F5-45E6-95A2-D7DBA841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D71A3-6CCA-44DB-8E84-DA3F78E5B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EB87C-5546-4216-879A-BAF16D67C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6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1DED9C-92D8-4EF2-AC66-3BF583E13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F17C74-84B3-4CE7-8298-B17C3C941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30D94-9046-4C47-94D0-AE934DC75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1621F-9CB2-447A-9B79-159F8760F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EC35E-EFC2-4F68-BB06-9711A920C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6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6354D-E64B-459C-AC15-99DD4850A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39026-A991-4C05-87A5-C98565DE2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9E3F6-35F8-49C1-8A37-41A4382E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F233A-D284-45E0-982C-B021E86D8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49CD9-9A98-4FA0-BBB1-7B60B5D7D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83D2C-927A-49E0-B685-737061635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CB13B-5FB9-47A6-9949-B1E43A241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1FFC6-5D08-4BF5-9B70-412155D64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F9791-F080-4180-8911-757FA7FD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3C8D9-9B32-44F0-AD4A-B0D56A2D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4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58204-08F0-4639-9F93-835DC0E25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C59D8-DCD8-49A3-841B-C341C4431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9C964C-1C81-4B84-8BF5-A608892B2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192044-B7E3-4E5C-BA5D-C7B2A952E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FD5E3-3EF5-4D0B-8816-91D3D1EE6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30EC8-C188-4480-9B71-E53DF80F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4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7555D-517D-4F06-81FA-C055E9BED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32628-7C35-4278-BCF0-DA73BC884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BA372-808B-4789-803A-7021D2489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FD1CC-CCED-45A7-B327-C92528438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EF9135-2286-4CF5-B33F-3C470A487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29CAAE-B7AB-4673-99A7-5E936D895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D2429B-A3ED-4226-8363-E5250CFC6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E3A2A7-5329-4E90-A538-6FF91545D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4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2972-E907-4A98-9735-6F78C83B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A0A0CC-5911-41CE-9DFA-22AC987CA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A75DD-855C-49C7-846F-2F3E5DC8B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21B18-80DB-4D9E-9375-6BDB48140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2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9FBC6-D94E-47EB-A6EE-C6B2FE15C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928306-6528-4F88-8D3D-59D53B791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E4709-132A-4895-83C3-3F0706EEF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2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A0E92-F23A-4A5F-AF25-3DAACCC41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8C208-BE08-42D1-B3BF-F8167C116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1B0978-5B4C-478D-8BB0-F412888BB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CC0D2-E354-4213-9FFE-ADFB213FE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C6EC72-AC11-46C9-B59C-5AEFE3F02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EB1E50-47A9-4A2B-AD82-AF2E59918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0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2504-7700-491D-9401-6ED541293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CD8A92-830A-495D-8688-BF4668C488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38AF7C-DCDB-4390-9553-7089F455F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18772-D52A-43D2-BDB2-6B16E828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785EF-CC6F-49F8-AE56-E4683E301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FD692-6CF3-491E-BB0A-8D1B64B6F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9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5FE288-6191-4EBA-95CF-006E98969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250B4-0DBF-4166-8716-D51C0A159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1A516-3EB9-48EF-83CF-255F4C9BB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4F4C5-FA26-4DB4-97A1-B220EB3FFF6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6C48B-CCFD-48F7-B7C9-99C037D94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471DF-6D1B-4906-81AC-BAACA5D17F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63D86-18AC-49F9-AD33-FBE0C9A6F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6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AAD01-A178-4751-8A10-8C985892E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D381A-46A3-4775-8C57-0CD61F7D08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8477B0-5DEB-4F95-9005-FBA293FE7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850"/>
            <a:ext cx="12192000" cy="659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43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Zeiss</dc:creator>
  <cp:lastModifiedBy>Zeiss</cp:lastModifiedBy>
  <cp:revision>1</cp:revision>
  <dcterms:created xsi:type="dcterms:W3CDTF">2021-07-27T19:03:20Z</dcterms:created>
  <dcterms:modified xsi:type="dcterms:W3CDTF">2021-07-27T19:03:46Z</dcterms:modified>
</cp:coreProperties>
</file>