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5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26378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9383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68217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229511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DAEBD-C789-42A7-8BB5-F08F67457EC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57710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DAEBD-C789-42A7-8BB5-F08F67457EC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85320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DAEBD-C789-42A7-8BB5-F08F67457EC4}"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72971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DAEBD-C789-42A7-8BB5-F08F67457EC4}"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839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DAEBD-C789-42A7-8BB5-F08F67457EC4}"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79463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AEBD-C789-42A7-8BB5-F08F67457EC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64921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AEBD-C789-42A7-8BB5-F08F67457EC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9025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DAEBD-C789-42A7-8BB5-F08F67457EC4}" type="datetimeFigureOut">
              <a:rPr lang="en-US" smtClean="0"/>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44E75-A908-43C3-979B-A20D8DF55D88}" type="slidenum">
              <a:rPr lang="en-US" smtClean="0"/>
              <a:t>‹#›</a:t>
            </a:fld>
            <a:endParaRPr lang="en-US"/>
          </a:p>
        </p:txBody>
      </p:sp>
    </p:spTree>
    <p:extLst>
      <p:ext uri="{BB962C8B-B14F-4D97-AF65-F5344CB8AC3E}">
        <p14:creationId xmlns:p14="http://schemas.microsoft.com/office/powerpoint/2010/main" val="154632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automatically save the excel report to part specific locations. </a:t>
            </a:r>
            <a:endParaRPr lang="en-US" dirty="0"/>
          </a:p>
        </p:txBody>
      </p:sp>
    </p:spTree>
    <p:extLst>
      <p:ext uri="{BB962C8B-B14F-4D97-AF65-F5344CB8AC3E}">
        <p14:creationId xmlns:p14="http://schemas.microsoft.com/office/powerpoint/2010/main" val="85458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dirty="0" smtClean="0"/>
              <a:t>Open notepad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9" t="24630" r="13646" b="47407"/>
          <a:stretch/>
        </p:blipFill>
        <p:spPr bwMode="auto">
          <a:xfrm>
            <a:off x="0" y="2321203"/>
            <a:ext cx="9067800" cy="221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54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dirty="0" smtClean="0"/>
              <a:t>Copy and paste the following into note pad.</a:t>
            </a:r>
            <a:endParaRPr lang="en-US"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_source="C:\Program Files (x86)\Zeiss\Calypso\home\om\</a:t>
            </a:r>
            <a:r>
              <a:rPr lang="en-US" sz="2000" dirty="0" err="1" smtClean="0"/>
              <a:t>workarea</a:t>
            </a:r>
            <a:r>
              <a:rPr lang="en-US" sz="2000" dirty="0" smtClean="0"/>
              <a:t>\results"</a:t>
            </a:r>
          </a:p>
          <a:p>
            <a:pPr algn="l"/>
            <a:r>
              <a:rPr lang="en-US" sz="2000" dirty="0" smtClean="0"/>
              <a:t>set _target="Z:\Inspection Data\24248208\004\CMM Exports\"</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4114800"/>
            <a:ext cx="8945263" cy="213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11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600200"/>
            <a:ext cx="4524375" cy="4953000"/>
          </a:xfrm>
        </p:spPr>
        <p:txBody>
          <a:bodyPr>
            <a:normAutofit/>
          </a:bodyPr>
          <a:lstStyle/>
          <a:p>
            <a:r>
              <a:rPr lang="en-US" dirty="0" smtClean="0"/>
              <a:t>Copy the location where all results are saved by highlighting the path and hitting control C</a:t>
            </a:r>
            <a:endParaRPr lang="en-US" dirty="0"/>
          </a:p>
        </p:txBody>
      </p:sp>
      <p:sp>
        <p:nvSpPr>
          <p:cNvPr id="5" name="Title 1"/>
          <p:cNvSpPr txBox="1">
            <a:spLocks/>
          </p:cNvSpPr>
          <p:nvPr/>
        </p:nvSpPr>
        <p:spPr>
          <a:xfrm>
            <a:off x="152400" y="0"/>
            <a:ext cx="8839200" cy="1371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Go to Extras&gt;Settings&gt;Environment&gt;Paths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58" t="13713" r="26250" b="20242"/>
          <a:stretch/>
        </p:blipFill>
        <p:spPr bwMode="auto">
          <a:xfrm>
            <a:off x="4852916" y="2273016"/>
            <a:ext cx="4138684" cy="45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8153400" y="5724525"/>
            <a:ext cx="685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6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back to notepad and highlight the source indicated in red below. Paste over top of it to replace it with your location.</a:t>
            </a:r>
            <a:endParaRPr lang="en-US" sz="2800"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a:t>
            </a:r>
            <a:r>
              <a:rPr lang="en-US" sz="2000" b="1" dirty="0" smtClean="0">
                <a:solidFill>
                  <a:srgbClr val="FF0000"/>
                </a:solidFill>
              </a:rPr>
              <a:t>YOUR LOCATION of default path for result files</a:t>
            </a:r>
            <a:r>
              <a:rPr lang="en-US" sz="2000" dirty="0" smtClean="0"/>
              <a:t>"</a:t>
            </a:r>
          </a:p>
          <a:p>
            <a:pPr algn="l"/>
            <a:r>
              <a:rPr lang="en-US" sz="2000" dirty="0" smtClean="0"/>
              <a:t>set _target="Z:\Inspection Data\24248208\004\CMM Exports\"</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191000"/>
            <a:ext cx="35052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99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to the location of the folder you want the excel report to save to, and copy the path.</a:t>
            </a:r>
            <a:endParaRPr lang="en-US" sz="2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083" b="67593"/>
          <a:stretch/>
        </p:blipFill>
        <p:spPr bwMode="auto">
          <a:xfrm>
            <a:off x="19050" y="3200400"/>
            <a:ext cx="8763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981200" y="2438400"/>
            <a:ext cx="7620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90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back to note pad and highlight the target indicated in red below. Paste over top of it to replace it with your location.</a:t>
            </a:r>
            <a:endParaRPr lang="en-US" sz="2800"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a:t>
            </a:r>
            <a:r>
              <a:rPr lang="en-US" sz="2000" b="1" dirty="0" smtClean="0"/>
              <a:t>YOUR LOCATION of default path for result files</a:t>
            </a:r>
            <a:r>
              <a:rPr lang="en-US" sz="2000" dirty="0" smtClean="0"/>
              <a:t>"</a:t>
            </a:r>
          </a:p>
          <a:p>
            <a:pPr algn="l"/>
            <a:r>
              <a:rPr lang="en-US" sz="2000" dirty="0" smtClean="0"/>
              <a:t>set _target=“</a:t>
            </a:r>
            <a:r>
              <a:rPr lang="en-US" sz="2000" b="1" dirty="0" smtClean="0">
                <a:solidFill>
                  <a:srgbClr val="FF0000"/>
                </a:solidFill>
              </a:rPr>
              <a:t>YOUR LOCATION of the folder you want the excel files saved to</a:t>
            </a:r>
            <a:r>
              <a:rPr lang="en-US" sz="2000" dirty="0" smtClean="0"/>
              <a:t>"</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312919"/>
            <a:ext cx="25146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72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fontScale="90000"/>
          </a:bodyPr>
          <a:lstStyle/>
          <a:p>
            <a:r>
              <a:rPr lang="en-US" sz="2800" dirty="0" smtClean="0"/>
              <a:t>In the notepad, click on file save as, go to the CMM program folder to save it in the program folder, under save as type, select all files and name it “report_end.bat”.</a:t>
            </a:r>
            <a:endParaRPr lang="en-US" sz="2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07" t="15257" r="45747" b="35125"/>
          <a:stretch/>
        </p:blipFill>
        <p:spPr bwMode="auto">
          <a:xfrm>
            <a:off x="1143000" y="1319075"/>
            <a:ext cx="6858000" cy="53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04800" y="5791200"/>
            <a:ext cx="838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97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831" y="1219200"/>
            <a:ext cx="7772400" cy="1470025"/>
          </a:xfrm>
        </p:spPr>
        <p:txBody>
          <a:bodyPr>
            <a:normAutofit/>
          </a:bodyPr>
          <a:lstStyle/>
          <a:p>
            <a:r>
              <a:rPr lang="en-US" sz="2800" dirty="0" smtClean="0"/>
              <a:t>To do the same thing for other programs, simply change the target, do a save as, and save it in the other program.</a:t>
            </a:r>
            <a:endParaRPr lang="en-US"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312919"/>
            <a:ext cx="25146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76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387</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to automatically save the excel report to part specific locations. </vt:lpstr>
      <vt:lpstr>Open notepad</vt:lpstr>
      <vt:lpstr>Copy and paste the following into note pad.</vt:lpstr>
      <vt:lpstr>Copy the location where all results are saved by highlighting the path and hitting control C</vt:lpstr>
      <vt:lpstr>Go back to notepad and highlight the source indicated in red below. Paste over top of it to replace it with your location.</vt:lpstr>
      <vt:lpstr>Go to the location of the folder you want the excel report to save to, and copy the path.</vt:lpstr>
      <vt:lpstr>Go back to note pad and highlight the target indicated in red below. Paste over top of it to replace it with your location.</vt:lpstr>
      <vt:lpstr>In the notepad, click on file save as, go to the CMM program folder to save it in the program folder, under save as type, select all files and name it “report_end.bat”.</vt:lpstr>
      <vt:lpstr>To do the same thing for other programs, simply change the target, do a save as, and save it in the other program.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automatically save the excel report to part specific locations.</dc:title>
  <dc:creator>Jason Barry</dc:creator>
  <cp:lastModifiedBy>O Donnell.Mike</cp:lastModifiedBy>
  <cp:revision>8</cp:revision>
  <dcterms:created xsi:type="dcterms:W3CDTF">2016-10-20T13:28:48Z</dcterms:created>
  <dcterms:modified xsi:type="dcterms:W3CDTF">2018-04-17T12:15:41Z</dcterms:modified>
</cp:coreProperties>
</file>