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A32BF-0FB7-4056-887E-94C0F42B1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61FB1B-51BD-45A6-8D4C-4B49A66E8F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EC5B8-8D3E-466B-A4FA-54243EDE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7F1CA-D753-4F95-ABF6-D0FDAD5F6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B2F2C-5C0A-47CF-905B-B188A8EC1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6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00675-4CB8-45F2-BFF6-ECD918C9E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B94338-97CD-4270-84AF-33D938687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03481-BA83-4A18-B095-66C404B4C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72C7F-8D7C-455D-BAE4-7667FA3BD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EF534-3D4C-4A76-8198-CBA7BCA1A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1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087C6F-77E2-4726-B3AE-A92CEA268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1AF9DC-5035-4C50-982C-FF937A4F5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01F7-7793-4988-B2DA-2118D9861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F3332-B9C5-4B47-B32B-2A2575B9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2463B-10F9-4E37-8607-BA6D65DA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7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6A7AA-B3C1-4B90-8B0E-574F70D94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795FC-801C-44C8-8E4D-3C10D5FD6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E998F-EC90-40FE-8532-B5FFB08B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A0ADB-FA99-4AB0-9C70-99B5FA9D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E758A-2CE0-475C-BEF6-534171534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2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08CB1-F052-43E0-8D4D-6A566DE11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80A15-9DF0-4FF6-8362-9B34FA314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AC2F7-DEC2-4042-AE19-94E9E7394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166B7-A874-4A42-9D3C-E43C8AB0D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3B87C-F2A8-4099-B8BE-1FF95FB3F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4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9CDF0-16ED-4A4B-927A-E27C32E3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C739D-AFE5-4A04-A624-AACC020EE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026B9-66FA-4C7B-B591-EB976BB7B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AB63A-E541-4CE8-9ED0-394438697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98AF7-69B8-4975-946E-DD98CD5C6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1DB50-A3FB-4EED-903D-D00D114B0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3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6EED-214F-4728-8271-F8477F21F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49589-D5BF-49B7-BEF2-8B4DDF24F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F70440-DD8D-4169-A69C-EBFAAD8F9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A5EBE-DF71-4365-AE37-377492135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4E731-075C-48F6-84D0-EEFC6D3CA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7995A4-33A9-4C1E-890C-975FDEB56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598DAA-13E1-4305-81EA-51C22ACC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344CF1-5409-4F41-9F60-7938D95C6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5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7B03D-F00C-4D08-A2E5-6BE5E76A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28D6CF-249B-4192-8F43-ED42450C2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3659C1-EBD6-4CD9-AEFA-C6CD2F07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AFAAB-2D4D-4B18-8B8C-F0C84C46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4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244DFF-4713-4A9D-B01D-98578A82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BBFFB9-5753-4F61-A6DE-2247D2EAA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854C8E-99CD-4BA9-9D64-7A9A0E28D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3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BF230-7801-4451-8B2D-245527B78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D8186-FFCD-4E22-ACDB-DD9DE072C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D742C-3C40-42F8-B8D1-00CAB1D8A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76088-B161-40D4-BEAC-02C5B6D9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C8A1F-EC38-48FD-8EBA-51B3980C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22C3F-2698-4638-92D6-36BB58F5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5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88D0E-347A-49D1-A9AD-1FD7B894B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6521B2-2F1B-4E12-8D48-17004C4703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C2396-7F9F-4B19-9968-C8B16EB60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20CA4-2F16-4F39-87ED-BF50B172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AB315-BE59-4258-A652-27A06039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6AE6D-769D-4BAA-A002-BE43AF1CC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6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4E6C25-2C4A-4D80-BFB3-EE88C302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455E7-C815-4F0D-865F-D8A8AC9E0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FE9D2-95C4-49B0-B184-FE02ABF4A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720A8-89C0-47EC-9F9C-662890E51A64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BE619-45AE-452A-9730-7366C6994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282A3-8C4A-45D2-8A2D-562ACC6AD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557F-6E24-457F-AF73-F2BC2DA46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1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E521AA-7062-4DFB-A677-AB776CA01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0624"/>
            <a:ext cx="5887374" cy="63367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5A0BF8-A6D9-4408-97F8-55C21494689E}"/>
              </a:ext>
            </a:extLst>
          </p:cNvPr>
          <p:cNvSpPr txBox="1"/>
          <p:nvPr/>
        </p:nvSpPr>
        <p:spPr>
          <a:xfrm>
            <a:off x="390548" y="235958"/>
            <a:ext cx="48926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Default screen with new program in Calypso.  </a:t>
            </a:r>
          </a:p>
          <a:p>
            <a:endParaRPr lang="en-US" dirty="0"/>
          </a:p>
          <a:p>
            <a:r>
              <a:rPr lang="en-US" dirty="0"/>
              <a:t>Manually changing the printout setting and </a:t>
            </a:r>
          </a:p>
          <a:p>
            <a:r>
              <a:rPr lang="en-US" dirty="0"/>
              <a:t>Header parameters is a pain in the butt.</a:t>
            </a:r>
          </a:p>
          <a:p>
            <a:endParaRPr lang="en-US" dirty="0"/>
          </a:p>
          <a:p>
            <a:r>
              <a:rPr lang="en-US" dirty="0"/>
              <a:t>You can save the way the CMM outputs these files</a:t>
            </a:r>
          </a:p>
          <a:p>
            <a:r>
              <a:rPr lang="en-US" dirty="0"/>
              <a:t>And recall them with one click.  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281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04C29E-C59C-49CF-9CAE-947695035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462" y="89703"/>
            <a:ext cx="8697539" cy="5782482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A331041F-131C-4BF7-932B-104C74EB8642}"/>
              </a:ext>
            </a:extLst>
          </p:cNvPr>
          <p:cNvSpPr/>
          <p:nvPr/>
        </p:nvSpPr>
        <p:spPr>
          <a:xfrm>
            <a:off x="4065224" y="914400"/>
            <a:ext cx="649995" cy="649995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0881178-6EBD-41D3-9467-D390C3565F05}"/>
              </a:ext>
            </a:extLst>
          </p:cNvPr>
          <p:cNvCxnSpPr>
            <a:cxnSpLocks/>
          </p:cNvCxnSpPr>
          <p:nvPr/>
        </p:nvCxnSpPr>
        <p:spPr>
          <a:xfrm>
            <a:off x="3062689" y="1322024"/>
            <a:ext cx="903383" cy="8813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5E9B191-093C-43C1-BE62-7A529DD7CFC2}"/>
              </a:ext>
            </a:extLst>
          </p:cNvPr>
          <p:cNvSpPr txBox="1"/>
          <p:nvPr/>
        </p:nvSpPr>
        <p:spPr>
          <a:xfrm>
            <a:off x="86035" y="198304"/>
            <a:ext cx="377417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 can save the way you output</a:t>
            </a:r>
          </a:p>
          <a:p>
            <a:r>
              <a:rPr lang="en-US" dirty="0"/>
              <a:t>CMM results and recall them by</a:t>
            </a:r>
          </a:p>
          <a:p>
            <a:r>
              <a:rPr lang="en-US" dirty="0"/>
              <a:t>Clicking here.  I use custom printout</a:t>
            </a:r>
          </a:p>
          <a:p>
            <a:r>
              <a:rPr lang="en-US" dirty="0"/>
              <a:t>As well.  </a:t>
            </a:r>
          </a:p>
          <a:p>
            <a:endParaRPr lang="en-US" dirty="0"/>
          </a:p>
          <a:p>
            <a:r>
              <a:rPr lang="en-US" dirty="0"/>
              <a:t>Basically when I make a new program</a:t>
            </a:r>
          </a:p>
          <a:p>
            <a:r>
              <a:rPr lang="en-US" dirty="0"/>
              <a:t>I can output my results the same with </a:t>
            </a:r>
          </a:p>
          <a:p>
            <a:r>
              <a:rPr lang="en-US" dirty="0"/>
              <a:t>One click.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2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0D71A5-3786-4B81-BD94-58F0D32E65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71" y="2061576"/>
            <a:ext cx="12192000" cy="28334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F3CCF0-C31C-4CA2-BE7E-57976BFB6A20}"/>
              </a:ext>
            </a:extLst>
          </p:cNvPr>
          <p:cNvSpPr txBox="1"/>
          <p:nvPr/>
        </p:nvSpPr>
        <p:spPr>
          <a:xfrm>
            <a:off x="2181340" y="793214"/>
            <a:ext cx="5442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Works the same way with header data by clicking here.  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834865-5634-49F7-A6B8-00771B331CC6}"/>
              </a:ext>
            </a:extLst>
          </p:cNvPr>
          <p:cNvSpPr/>
          <p:nvPr/>
        </p:nvSpPr>
        <p:spPr>
          <a:xfrm>
            <a:off x="5177928" y="2012267"/>
            <a:ext cx="429658" cy="521613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3AA7CDB-243E-41FA-AA57-2BA197BC926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902342" y="1162546"/>
            <a:ext cx="275586" cy="7654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821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93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 Watton</dc:creator>
  <cp:lastModifiedBy>Chad Watton</cp:lastModifiedBy>
  <cp:revision>2</cp:revision>
  <dcterms:created xsi:type="dcterms:W3CDTF">2018-10-30T16:50:43Z</dcterms:created>
  <dcterms:modified xsi:type="dcterms:W3CDTF">2018-10-30T16:57:04Z</dcterms:modified>
</cp:coreProperties>
</file>