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d Watton" initials="CW" lastIdx="1" clrIdx="0">
    <p:extLst>
      <p:ext uri="{19B8F6BF-5375-455C-9EA6-DF929625EA0E}">
        <p15:presenceInfo xmlns:p15="http://schemas.microsoft.com/office/powerpoint/2012/main" userId="S::chad_watton@ihi-turbo.com::9918cc7c-67b6-4b60-ab16-408304103a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7-28T07:46:01.528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8EC15-D594-4E7F-BABF-A3C1BB114F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B2DA67-8004-4F07-81E0-FF78FDF15C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5C087-6677-4E6A-8F06-DABBAFB15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7206-0E92-4D76-AAFE-0A2F969A8C5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AA059-97B5-490D-8D8D-7A8859722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3C880-8758-4ED7-9A4E-D6FBF143A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3501-1D88-4D02-BE33-9ADE30CE017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drawing, table&#10;&#10;Description automatically generated">
            <a:extLst>
              <a:ext uri="{FF2B5EF4-FFF2-40B4-BE49-F238E27FC236}">
                <a16:creationId xmlns:a16="http://schemas.microsoft.com/office/drawing/2014/main" id="{E9CCA4A8-58F3-4F49-836D-D629CF1A54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224" y="23813"/>
            <a:ext cx="2398776" cy="51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26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A08B4-80CE-4D03-81D8-16A0F1A57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89A4D3-1906-4023-849B-D44A4EC90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4CB20-A5AF-4B9A-A0A9-94643D833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7206-0E92-4D76-AAFE-0A2F969A8C5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D014D-A0C4-4AF7-B53D-77275550B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8420B-C11C-4E78-B436-9F776C4EE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3501-1D88-4D02-BE33-9ADE30CE0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8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2F45E9-A613-41B6-BB5F-887A4DA314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A52818-EE4B-4534-97E4-6E0DDC6F6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7108E-481D-4568-99B5-B946536B7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7206-0E92-4D76-AAFE-0A2F969A8C5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536D6-AA37-4A4F-AA86-500A3E8F2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60FFD-7EED-48E6-A571-FFB27CAEE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3501-1D88-4D02-BE33-9ADE30CE0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049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90B2D-A9C5-4A12-90CF-701656DBA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991856" cy="5212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866DD1-3020-49AF-BD3D-59ED35768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7206-0E92-4D76-AAFE-0A2F969A8C5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059048-AA94-4993-AF63-114EDC0D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B669A-A944-49DB-B7C3-7C982D8B7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3501-1D88-4D02-BE33-9ADE30CE017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picture containing drawing, table&#10;&#10;Description automatically generated">
            <a:extLst>
              <a:ext uri="{FF2B5EF4-FFF2-40B4-BE49-F238E27FC236}">
                <a16:creationId xmlns:a16="http://schemas.microsoft.com/office/drawing/2014/main" id="{76FD19DB-AC59-4569-9BA0-89C8BEEF89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0"/>
            <a:ext cx="2743200" cy="5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08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C3E85-E5D0-4F28-94C5-BC485F48B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50364-102B-4B51-9E37-27289E689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A6B25-E41D-4965-B9CC-147EF4483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7206-0E92-4D76-AAFE-0A2F969A8C5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A9947-6080-40A2-9194-69F45C0DC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88DD2-2234-416D-A9EF-0EA32EAC4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3501-1D88-4D02-BE33-9ADE30CE0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5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09562-1737-4913-9C7C-015D43C8E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51C23-5946-483D-A36D-481125726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A4CA8-91E4-44D6-BD23-D0472CFA4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7206-0E92-4D76-AAFE-0A2F969A8C5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B9670-500F-4164-8D36-C97E9AF65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72C1C-6B7F-4BC1-993D-8AF96E265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3501-1D88-4D02-BE33-9ADE30CE0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2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A30AC-D178-4A80-A61F-4D9E7483F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FDAA7-8977-469E-8D15-4C42A5E67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2C3F6B-11A4-48F1-A55F-9F6396ECE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8440B-7724-489C-A8CE-D74A29B74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7206-0E92-4D76-AAFE-0A2F969A8C5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84101-D1D8-471D-9873-858EF9B8F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208A7-095B-4E8E-9AE7-616130A8C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3501-1D88-4D02-BE33-9ADE30CE0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A0FEF-83E0-4323-9925-3ADC87EE1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FBDA9-39A5-4E0A-AFC1-5EC05E995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0A830E-7AE4-4FA8-A569-A5CAC2AE1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6F7C4B-6F64-43AF-8410-F8E4AD0152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072DBA-1D7E-479A-837E-9472CB88ED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5A2CDE-8A0E-4798-BFFA-9A9097537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7206-0E92-4D76-AAFE-0A2F969A8C5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328A3D-EF5E-4AAE-8A46-AA7B32A03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75B079-F023-4BDE-A296-172D7868D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3501-1D88-4D02-BE33-9ADE30CE0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55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BEB00E-1D8C-4659-9974-1DE6E4044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7206-0E92-4D76-AAFE-0A2F969A8C5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2A5D54-C4B5-4555-97A1-C663471FC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58C4D-AF29-4166-94F3-DFB16FF9E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3501-1D88-4D02-BE33-9ADE30CE0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76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5F49D-108B-4B84-BE46-66B745F50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9A277-8383-4799-9E9C-9AC840C36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1E76C8-E8E8-4058-85BF-CADEA3B23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3FCEAF-2AFF-4209-A76D-41C79DA23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7206-0E92-4D76-AAFE-0A2F969A8C5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52C25-84B5-4146-93BD-C43DA173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F46C3-74B3-4AFC-8267-618DCEC00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3501-1D88-4D02-BE33-9ADE30CE0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80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80036-FC50-4278-82F9-64A72728E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DB0C8A-C63C-4521-8F5D-0BF261B1C1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0CD174-B360-4421-8F7E-C6315D604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21D53-EC5F-44AD-A4F2-AD926A1A9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7206-0E92-4D76-AAFE-0A2F969A8C5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E069F-87E6-4CC2-8891-05F56C127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174531-03A6-47D5-89DA-FDED69B71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3501-1D88-4D02-BE33-9ADE30CE0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1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6B8B9F-119F-4B08-BFE7-5FFEC0D33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07CD89-3788-4C4A-857C-BAE75CB1A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DED6C-F28A-45E3-8789-681BB5946C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87206-0E92-4D76-AAFE-0A2F969A8C5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2C100-D84E-4963-9AEB-719E69B3AB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A8E47-A6CB-435B-857C-3C4D63DE7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D3501-1D88-4D02-BE33-9ADE30CE0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98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DEDC6-2016-4084-95FC-0430E79BA2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PiWeb</a:t>
            </a:r>
            <a:r>
              <a:rPr lang="en-US" dirty="0"/>
              <a:t> for Casey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9388FC-37FA-4DD6-B488-FF5AEDABEE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Chad Watton</a:t>
            </a:r>
          </a:p>
        </p:txBody>
      </p:sp>
    </p:spTree>
    <p:extLst>
      <p:ext uri="{BB962C8B-B14F-4D97-AF65-F5344CB8AC3E}">
        <p14:creationId xmlns:p14="http://schemas.microsoft.com/office/powerpoint/2010/main" val="65716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23DED-E81A-441F-BD73-1D8CAE54B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492732DE-E712-489E-A26F-42A2C16409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096000" cy="678024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3468083-7FF8-47A7-9461-30E88DF7BB0F}"/>
              </a:ext>
            </a:extLst>
          </p:cNvPr>
          <p:cNvSpPr/>
          <p:nvPr/>
        </p:nvSpPr>
        <p:spPr>
          <a:xfrm>
            <a:off x="4873083" y="3679902"/>
            <a:ext cx="434897" cy="521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95702B-9175-4B24-901F-AE03E0BA0E46}"/>
              </a:ext>
            </a:extLst>
          </p:cNvPr>
          <p:cNvCxnSpPr/>
          <p:nvPr/>
        </p:nvCxnSpPr>
        <p:spPr>
          <a:xfrm flipV="1">
            <a:off x="5307980" y="3136392"/>
            <a:ext cx="1385428" cy="621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E2F7FD2-ED0D-402B-8116-32497F9D20E6}"/>
              </a:ext>
            </a:extLst>
          </p:cNvPr>
          <p:cNvSpPr txBox="1"/>
          <p:nvPr/>
        </p:nvSpPr>
        <p:spPr>
          <a:xfrm>
            <a:off x="6884022" y="3072384"/>
            <a:ext cx="348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Click here to bring up report editor</a:t>
            </a:r>
          </a:p>
        </p:txBody>
      </p:sp>
    </p:spTree>
    <p:extLst>
      <p:ext uri="{BB962C8B-B14F-4D97-AF65-F5344CB8AC3E}">
        <p14:creationId xmlns:p14="http://schemas.microsoft.com/office/powerpoint/2010/main" val="1187644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711658FE-2896-453F-A2C1-09DE357592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3147"/>
            <a:ext cx="12192000" cy="5344852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BE8B2B3-D6C8-4798-BE87-7EF1C88B05ED}"/>
              </a:ext>
            </a:extLst>
          </p:cNvPr>
          <p:cNvCxnSpPr/>
          <p:nvPr/>
        </p:nvCxnSpPr>
        <p:spPr>
          <a:xfrm flipV="1">
            <a:off x="2121408" y="3904488"/>
            <a:ext cx="6400800" cy="164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D621E6A-FA98-4D25-9BC1-10C0793D40E3}"/>
              </a:ext>
            </a:extLst>
          </p:cNvPr>
          <p:cNvSpPr txBox="1"/>
          <p:nvPr/>
        </p:nvSpPr>
        <p:spPr>
          <a:xfrm>
            <a:off x="2340864" y="594360"/>
            <a:ext cx="5590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Click drag and drop a text element onto the report head</a:t>
            </a:r>
          </a:p>
        </p:txBody>
      </p:sp>
    </p:spTree>
    <p:extLst>
      <p:ext uri="{BB962C8B-B14F-4D97-AF65-F5344CB8AC3E}">
        <p14:creationId xmlns:p14="http://schemas.microsoft.com/office/powerpoint/2010/main" val="2723955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537BE-DF99-4031-83E9-7F0104A2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8" name="Picture 7" descr="A screenshot of a computer&#10;&#10;Description automatically generated">
            <a:extLst>
              <a:ext uri="{FF2B5EF4-FFF2-40B4-BE49-F238E27FC236}">
                <a16:creationId xmlns:a16="http://schemas.microsoft.com/office/drawing/2014/main" id="{91FBF425-12BD-4876-9013-50505B22B3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024216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F3C7D8A-F769-4E0D-8AC8-A7A5DEE413B4}"/>
              </a:ext>
            </a:extLst>
          </p:cNvPr>
          <p:cNvSpPr txBox="1"/>
          <p:nvPr/>
        </p:nvSpPr>
        <p:spPr>
          <a:xfrm>
            <a:off x="2820924" y="514077"/>
            <a:ext cx="18242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Then right click on the text element.  Navigate to the variable that you want the text element to display.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3A0791-3E38-4C2A-892C-3AAD4BEC540C}"/>
              </a:ext>
            </a:extLst>
          </p:cNvPr>
          <p:cNvSpPr txBox="1"/>
          <p:nvPr/>
        </p:nvSpPr>
        <p:spPr>
          <a:xfrm>
            <a:off x="9996243" y="1106424"/>
            <a:ext cx="197325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One important note.  This is where you have to make sure you have ran the part </a:t>
            </a:r>
            <a:r>
              <a:rPr lang="en-US" dirty="0" err="1">
                <a:solidFill>
                  <a:srgbClr val="FF0000"/>
                </a:solidFill>
              </a:rPr>
              <a:t>atleast</a:t>
            </a:r>
            <a:r>
              <a:rPr lang="en-US" dirty="0">
                <a:solidFill>
                  <a:srgbClr val="FF0000"/>
                </a:solidFill>
              </a:rPr>
              <a:t> one time to populate the </a:t>
            </a:r>
            <a:r>
              <a:rPr lang="en-US" dirty="0" err="1">
                <a:solidFill>
                  <a:srgbClr val="FF0000"/>
                </a:solidFill>
              </a:rPr>
              <a:t>PiWeb</a:t>
            </a:r>
            <a:r>
              <a:rPr lang="en-US" dirty="0">
                <a:solidFill>
                  <a:srgbClr val="FF0000"/>
                </a:solidFill>
              </a:rPr>
              <a:t> database.  Other wise non of the variables you are looking for will be on this list. 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It sounds confusing but you will get it once it burns you </a:t>
            </a:r>
            <a:r>
              <a:rPr lang="en-US">
                <a:solidFill>
                  <a:srgbClr val="FF0000"/>
                </a:solidFill>
              </a:rPr>
              <a:t>a couple times. 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462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F2A84-895E-4540-9E4A-9287D0B94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4DCE35A7-7C93-4241-A840-13E23C4C7B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607" y="1583489"/>
            <a:ext cx="4143953" cy="19719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2C19F94-CD81-4927-8B2D-34A5BF7EA5B9}"/>
              </a:ext>
            </a:extLst>
          </p:cNvPr>
          <p:cNvSpPr/>
          <p:nvPr/>
        </p:nvSpPr>
        <p:spPr>
          <a:xfrm>
            <a:off x="8266176" y="3098239"/>
            <a:ext cx="658368" cy="457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F9F1D26-7330-4793-BB36-778E81A3AEB5}"/>
              </a:ext>
            </a:extLst>
          </p:cNvPr>
          <p:cNvCxnSpPr>
            <a:cxnSpLocks/>
          </p:cNvCxnSpPr>
          <p:nvPr/>
        </p:nvCxnSpPr>
        <p:spPr>
          <a:xfrm>
            <a:off x="5038344" y="1819656"/>
            <a:ext cx="3227832" cy="1408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6706711-3C37-4BDE-A39B-F574A92BB5EB}"/>
              </a:ext>
            </a:extLst>
          </p:cNvPr>
          <p:cNvSpPr txBox="1"/>
          <p:nvPr/>
        </p:nvSpPr>
        <p:spPr>
          <a:xfrm>
            <a:off x="1490472" y="1260323"/>
            <a:ext cx="3364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part number is now displayed on the report.  </a:t>
            </a:r>
          </a:p>
        </p:txBody>
      </p:sp>
    </p:spTree>
    <p:extLst>
      <p:ext uri="{BB962C8B-B14F-4D97-AF65-F5344CB8AC3E}">
        <p14:creationId xmlns:p14="http://schemas.microsoft.com/office/powerpoint/2010/main" val="78395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ABBBF-EA05-44E4-B32D-5E0CE9283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4232B52E-CAF5-408E-BABA-6B3C08DD3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76" y="2626574"/>
            <a:ext cx="11631648" cy="33056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3DDAFE-E610-463B-A29F-739318BA644E}"/>
              </a:ext>
            </a:extLst>
          </p:cNvPr>
          <p:cNvSpPr txBox="1"/>
          <p:nvPr/>
        </p:nvSpPr>
        <p:spPr>
          <a:xfrm>
            <a:off x="280176" y="604395"/>
            <a:ext cx="5017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Before you go to the next step, you need to know the </a:t>
            </a:r>
            <a:r>
              <a:rPr lang="en-US" dirty="0" err="1"/>
              <a:t>PiWeb</a:t>
            </a:r>
            <a:r>
              <a:rPr lang="en-US" dirty="0"/>
              <a:t> number for the variable you need.  In the properties tab, click inside of the text box. 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4B1987B-D55F-4A11-A6F7-081D418C1281}"/>
              </a:ext>
            </a:extLst>
          </p:cNvPr>
          <p:cNvCxnSpPr/>
          <p:nvPr/>
        </p:nvCxnSpPr>
        <p:spPr>
          <a:xfrm flipH="1">
            <a:off x="3118104" y="1399032"/>
            <a:ext cx="1627632" cy="3255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A5DB873-D7B9-488C-8CCB-9DD2E10C04B7}"/>
              </a:ext>
            </a:extLst>
          </p:cNvPr>
          <p:cNvSpPr txBox="1"/>
          <p:nvPr/>
        </p:nvSpPr>
        <p:spPr>
          <a:xfrm>
            <a:off x="6096000" y="960120"/>
            <a:ext cx="4849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this case, the part serial number variable assignment is 20002.  Note this somewhere. </a:t>
            </a:r>
          </a:p>
        </p:txBody>
      </p:sp>
    </p:spTree>
    <p:extLst>
      <p:ext uri="{BB962C8B-B14F-4D97-AF65-F5344CB8AC3E}">
        <p14:creationId xmlns:p14="http://schemas.microsoft.com/office/powerpoint/2010/main" val="3720804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7879F-5AEB-4286-B329-5942A864F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Adding a label</a:t>
            </a:r>
          </a:p>
        </p:txBody>
      </p:sp>
      <p:pic>
        <p:nvPicPr>
          <p:cNvPr id="7" name="Picture 6" descr="A screen shot of a computer&#10;&#10;Description automatically generated">
            <a:extLst>
              <a:ext uri="{FF2B5EF4-FFF2-40B4-BE49-F238E27FC236}">
                <a16:creationId xmlns:a16="http://schemas.microsoft.com/office/drawing/2014/main" id="{FACA01BB-21A2-40CE-9860-633B5E634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472" y="969061"/>
            <a:ext cx="8415528" cy="588893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9C1B4A5-A889-4BD8-A805-AA687E068AF7}"/>
              </a:ext>
            </a:extLst>
          </p:cNvPr>
          <p:cNvSpPr txBox="1"/>
          <p:nvPr/>
        </p:nvSpPr>
        <p:spPr>
          <a:xfrm>
            <a:off x="73152" y="1216152"/>
            <a:ext cx="3355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Drop in another text element. </a:t>
            </a:r>
          </a:p>
          <a:p>
            <a:endParaRPr lang="en-US" dirty="0"/>
          </a:p>
          <a:p>
            <a:r>
              <a:rPr lang="en-US" dirty="0"/>
              <a:t>This time navigate to the properties tab </a:t>
            </a:r>
          </a:p>
          <a:p>
            <a:endParaRPr lang="en-US" dirty="0"/>
          </a:p>
          <a:p>
            <a:r>
              <a:rPr lang="en-US" dirty="0"/>
              <a:t>Click on the three dots.  </a:t>
            </a:r>
          </a:p>
          <a:p>
            <a:endParaRPr lang="en-US" dirty="0"/>
          </a:p>
          <a:p>
            <a:r>
              <a:rPr lang="en-US" dirty="0"/>
              <a:t>Navigate to localization</a:t>
            </a:r>
          </a:p>
          <a:p>
            <a:endParaRPr lang="en-US" dirty="0"/>
          </a:p>
          <a:p>
            <a:r>
              <a:rPr lang="en-US" dirty="0"/>
              <a:t>Then description of attribute key</a:t>
            </a:r>
          </a:p>
          <a:p>
            <a:endParaRPr lang="en-US" dirty="0"/>
          </a:p>
          <a:p>
            <a:r>
              <a:rPr lang="en-US" dirty="0"/>
              <a:t>Type in the number you saved from before.  </a:t>
            </a:r>
          </a:p>
          <a:p>
            <a:endParaRPr lang="en-US" dirty="0"/>
          </a:p>
          <a:p>
            <a:r>
              <a:rPr lang="en-US" dirty="0"/>
              <a:t>This will display a the text of your label. 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454080A-C5B5-4CDD-80C7-D0AA8991E9DC}"/>
              </a:ext>
            </a:extLst>
          </p:cNvPr>
          <p:cNvCxnSpPr/>
          <p:nvPr/>
        </p:nvCxnSpPr>
        <p:spPr>
          <a:xfrm>
            <a:off x="2496312" y="2048256"/>
            <a:ext cx="1280160" cy="15727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AB85194-E5AF-4670-929B-D0D8A5284396}"/>
              </a:ext>
            </a:extLst>
          </p:cNvPr>
          <p:cNvCxnSpPr/>
          <p:nvPr/>
        </p:nvCxnSpPr>
        <p:spPr>
          <a:xfrm flipH="1">
            <a:off x="5943600" y="804672"/>
            <a:ext cx="64008" cy="1499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1BA53A2-2164-4E2C-9D06-37A6FEBABE15}"/>
              </a:ext>
            </a:extLst>
          </p:cNvPr>
          <p:cNvCxnSpPr/>
          <p:nvPr/>
        </p:nvCxnSpPr>
        <p:spPr>
          <a:xfrm>
            <a:off x="6025896" y="868680"/>
            <a:ext cx="1078992" cy="347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A15FF22-C5E0-41EF-91CC-B5F3DB8BF3FE}"/>
              </a:ext>
            </a:extLst>
          </p:cNvPr>
          <p:cNvSpPr txBox="1"/>
          <p:nvPr/>
        </p:nvSpPr>
        <p:spPr>
          <a:xfrm>
            <a:off x="5413248" y="521209"/>
            <a:ext cx="3954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Click these 3 dots to bring up this menu.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E5F46D8-949F-4ED5-8F1E-C2E903341127}"/>
              </a:ext>
            </a:extLst>
          </p:cNvPr>
          <p:cNvCxnSpPr/>
          <p:nvPr/>
        </p:nvCxnSpPr>
        <p:spPr>
          <a:xfrm flipV="1">
            <a:off x="3291840" y="2825496"/>
            <a:ext cx="2889504" cy="1078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322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EE80F-B197-44DB-A14A-46A47A61E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DB7A521B-D313-4DB6-A7A7-C14B52475D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29" y="3152568"/>
            <a:ext cx="4082447" cy="1360816"/>
          </a:xfrm>
          <a:prstGeom prst="rect">
            <a:avLst/>
          </a:prstGeom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65A40DC5-C620-4A0C-96D0-DD734051A9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249935"/>
            <a:ext cx="3906376" cy="11660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B3C40B-8971-4257-86D3-98152B4167B9}"/>
              </a:ext>
            </a:extLst>
          </p:cNvPr>
          <p:cNvSpPr txBox="1"/>
          <p:nvPr/>
        </p:nvSpPr>
        <p:spPr>
          <a:xfrm>
            <a:off x="1335024" y="2898648"/>
            <a:ext cx="1305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Design view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65CD6F-60D1-4B6C-BAE9-675AD453F347}"/>
              </a:ext>
            </a:extLst>
          </p:cNvPr>
          <p:cNvSpPr txBox="1"/>
          <p:nvPr/>
        </p:nvSpPr>
        <p:spPr>
          <a:xfrm>
            <a:off x="6867144" y="2779776"/>
            <a:ext cx="1311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Report view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02B32F-3D38-44BC-B740-ED656FEB477D}"/>
              </a:ext>
            </a:extLst>
          </p:cNvPr>
          <p:cNvSpPr txBox="1"/>
          <p:nvPr/>
        </p:nvSpPr>
        <p:spPr>
          <a:xfrm>
            <a:off x="2312785" y="1028971"/>
            <a:ext cx="3783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Notice how the lot number is now 99.</a:t>
            </a:r>
          </a:p>
        </p:txBody>
      </p:sp>
    </p:spTree>
    <p:extLst>
      <p:ext uri="{BB962C8B-B14F-4D97-AF65-F5344CB8AC3E}">
        <p14:creationId xmlns:p14="http://schemas.microsoft.com/office/powerpoint/2010/main" val="3689910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8100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4B063281-726E-455F-98B2-579662B236B0}" vid="{D7F1641B-9519-47EA-9A9C-C6030168A41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ITA_General_0</Template>
  <TotalTime>93</TotalTime>
  <Words>234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PiWeb for Casey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Adding a label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PiWeb for Casey</dc:title>
  <dc:creator>Chad Watton</dc:creator>
  <cp:lastModifiedBy>Chad Watton</cp:lastModifiedBy>
  <cp:revision>4</cp:revision>
  <dcterms:created xsi:type="dcterms:W3CDTF">2020-07-28T11:25:53Z</dcterms:created>
  <dcterms:modified xsi:type="dcterms:W3CDTF">2020-07-28T12:59:34Z</dcterms:modified>
</cp:coreProperties>
</file>