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6FA19-CC81-4B5F-A959-8EEE501C0F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E664A8-8F3B-457F-AD5F-D6836DEED3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08D82D-DC2D-4C2A-9CB9-B675C1036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345B-507B-4DA4-A0BC-C10BF5171976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D3213E-C61A-4C30-8174-23EA2A4B1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79C0D3-CDDC-47DF-A70B-E3DA7B878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307CA-6D62-4AA3-9413-4CE9D5F5C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199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E88A1-2F97-4AD1-B3DB-33CD4DB8C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1640E8-656A-4CBF-BB41-A2F1305B8E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D1A05C-743C-482E-884B-DC2F6A2E7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345B-507B-4DA4-A0BC-C10BF5171976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ED1A77-90A8-4DFC-B590-CAD49005A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77E1E6-AFA5-4D28-BA53-D282E7DF6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307CA-6D62-4AA3-9413-4CE9D5F5C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126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85D4D1-5BCA-4014-A862-2017A939B3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8DFDE0-F466-4B4A-8387-B05BE37018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24F65E-FA4F-4690-9438-61D2BEC84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345B-507B-4DA4-A0BC-C10BF5171976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5587E2-164E-44CC-A466-9DD784689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CD8032-C8A3-4291-A883-1D613DA70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307CA-6D62-4AA3-9413-4CE9D5F5C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52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10BEF-1F88-43E4-8011-2AE8DBD1D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F6B5A-BD4D-4407-956D-3B99646A4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6AB37F-6A78-4101-B13A-86A071718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345B-507B-4DA4-A0BC-C10BF5171976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ECD3E3-0EE5-410B-A0AF-B751B41D4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9FD2F6-AC9A-47B9-9D06-3A5A9D6F6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307CA-6D62-4AA3-9413-4CE9D5F5C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784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9E255-804D-4BB4-8BDD-032752889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6D1689-9B1C-4531-8CC4-C60E180645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3B8E8E-9618-4EA6-B8C0-53187EE3D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345B-507B-4DA4-A0BC-C10BF5171976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00A3F1-1E55-4C27-AFEF-CF3783DED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25F415-FB35-4DA3-A76C-7EC47901D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307CA-6D62-4AA3-9413-4CE9D5F5C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816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3F877-57A6-4338-B8CE-0C1911F16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2CFAF-C217-4499-88DA-7709DCD2F1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953A17-E573-4321-BD95-9050F04C5C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469C10-4234-4E63-82AE-6B71CE758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345B-507B-4DA4-A0BC-C10BF5171976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189720-8073-45B9-81C9-912EF99A0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6134CE-1E38-46F5-96C1-723540361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307CA-6D62-4AA3-9413-4CE9D5F5C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619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08516-84AB-4A2C-9F12-6D2D82620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1D1482-E472-4A71-AFB5-3685E85517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D40427-9020-4DF2-9273-6A36B499D5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4FE02F-6AB1-41A3-8169-A5C21F0EC0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7E647D-D27F-4F2E-B6D6-4EF5AFE67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6B7E5F-C96D-461B-8761-ACFCFC755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345B-507B-4DA4-A0BC-C10BF5171976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EE91B7-9A0F-4DDA-9D1E-7D6CEF018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E5F375-D9A2-4CC0-BDA5-E4556E5F1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307CA-6D62-4AA3-9413-4CE9D5F5C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408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0ECF4-84F2-4345-93EA-0D4CB2CAA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4792C8-AB5A-44A0-B28C-D5B6243B3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345B-507B-4DA4-A0BC-C10BF5171976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B57A90-6253-47B1-9771-CB1E51C53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A0D7E4-4F72-42AC-849D-39A3D4DA0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307CA-6D62-4AA3-9413-4CE9D5F5C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088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6B315B-EAC5-45F7-B703-B532B7D28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345B-507B-4DA4-A0BC-C10BF5171976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41E889-07F9-4587-A9FB-7AD79BA5F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0495F6-9073-4D07-8AF4-DEC3D0947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307CA-6D62-4AA3-9413-4CE9D5F5C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79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029D7-749D-45F6-833C-C90773B32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EC628-A002-41BF-AB89-CAC67F3F5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1A4D0E-8EA5-49E1-8D0F-A481DCA5A6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9D9E4A-AF36-40B9-A72B-9B19251B8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345B-507B-4DA4-A0BC-C10BF5171976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2A5190-6087-4CF0-A9EB-A94281DB8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0B4D71-BBC2-4888-A8CE-74E9F6DE8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307CA-6D62-4AA3-9413-4CE9D5F5C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865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B8103-AB7F-46B8-8985-D712BDDB3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2A0A15-D230-49A1-B6F6-D2D95B89C6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210CB5-63F0-4CD1-BD83-81B40032F3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F6B6B-52A0-456F-8C85-BC6DFEE20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345B-507B-4DA4-A0BC-C10BF5171976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F50E29-327B-4E02-A67D-40F659482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8421EE-4420-456C-AF50-9C9219B09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307CA-6D62-4AA3-9413-4CE9D5F5C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311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5B1421-DCF8-412C-A385-A911CACC4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41F3C5-7A91-4C14-B16C-1B4D05DA3D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92B8FD-A7EF-47CD-BB3E-36FECD50B4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6345B-507B-4DA4-A0BC-C10BF5171976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1CAE25-3869-431F-903A-A86F86BBE6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797E74-9B7F-4A5F-8420-6B61673CE4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307CA-6D62-4AA3-9413-4CE9D5F5C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687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45A9865-E4AF-45D2-AC94-1B0A1B0C91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594" y="180521"/>
            <a:ext cx="7192379" cy="6496957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81C8971-281E-4676-99FA-9036850A5AAC}"/>
              </a:ext>
            </a:extLst>
          </p:cNvPr>
          <p:cNvCxnSpPr/>
          <p:nvPr/>
        </p:nvCxnSpPr>
        <p:spPr>
          <a:xfrm flipH="1" flipV="1">
            <a:off x="7315200" y="1499616"/>
            <a:ext cx="1645920" cy="9326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CFD61AE-44A1-457F-87DC-D761D7717C5E}"/>
              </a:ext>
            </a:extLst>
          </p:cNvPr>
          <p:cNvSpPr txBox="1"/>
          <p:nvPr/>
        </p:nvSpPr>
        <p:spPr>
          <a:xfrm>
            <a:off x="8202168" y="2432304"/>
            <a:ext cx="35001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This is my curve form.  I don’t </a:t>
            </a:r>
          </a:p>
          <a:p>
            <a:r>
              <a:rPr lang="en-US" dirty="0"/>
              <a:t>Want it to print or display so I mask</a:t>
            </a:r>
          </a:p>
          <a:p>
            <a:r>
              <a:rPr lang="en-US" dirty="0"/>
              <a:t>It and make sure these boxes are</a:t>
            </a:r>
          </a:p>
          <a:p>
            <a:r>
              <a:rPr lang="en-US" dirty="0"/>
              <a:t>Red </a:t>
            </a:r>
            <a:r>
              <a:rPr lang="en-US" dirty="0" err="1"/>
              <a:t>X’d</a:t>
            </a:r>
            <a:r>
              <a:rPr lang="en-US" dirty="0"/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76DB86D-D21F-4F58-A19A-4F5629EFAA97}"/>
              </a:ext>
            </a:extLst>
          </p:cNvPr>
          <p:cNvSpPr txBox="1"/>
          <p:nvPr/>
        </p:nvSpPr>
        <p:spPr>
          <a:xfrm>
            <a:off x="8513064" y="4251960"/>
            <a:ext cx="36002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On this specific program</a:t>
            </a:r>
          </a:p>
          <a:p>
            <a:r>
              <a:rPr lang="en-US" dirty="0"/>
              <a:t>I have not checked the “Hide” box in</a:t>
            </a:r>
          </a:p>
          <a:p>
            <a:r>
              <a:rPr lang="en-US" dirty="0"/>
              <a:t>Multiple printouts.  So masking</a:t>
            </a:r>
          </a:p>
          <a:p>
            <a:r>
              <a:rPr lang="en-US" dirty="0"/>
              <a:t>And checking these boxes should be</a:t>
            </a:r>
          </a:p>
          <a:p>
            <a:r>
              <a:rPr lang="en-US" dirty="0"/>
              <a:t>The only thing controlling if they </a:t>
            </a:r>
          </a:p>
          <a:p>
            <a:r>
              <a:rPr lang="en-US" dirty="0"/>
              <a:t>Display/</a:t>
            </a:r>
            <a:r>
              <a:rPr lang="en-US"/>
              <a:t>print or not.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099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F1C5D06-2ADB-454E-82D6-E22F4ADEA1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079" y="110842"/>
            <a:ext cx="6239746" cy="5868219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590800C-417F-4380-ABCA-C6F3E37BF71B}"/>
              </a:ext>
            </a:extLst>
          </p:cNvPr>
          <p:cNvCxnSpPr/>
          <p:nvPr/>
        </p:nvCxnSpPr>
        <p:spPr>
          <a:xfrm flipH="1" flipV="1">
            <a:off x="5925312" y="969264"/>
            <a:ext cx="1316736" cy="5212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46B34512-8699-4D53-A76B-D64E7F32ADF4}"/>
              </a:ext>
            </a:extLst>
          </p:cNvPr>
          <p:cNvSpPr txBox="1"/>
          <p:nvPr/>
        </p:nvSpPr>
        <p:spPr>
          <a:xfrm>
            <a:off x="7671816" y="1252728"/>
            <a:ext cx="43442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 like the graphic element better so I use </a:t>
            </a:r>
          </a:p>
          <a:p>
            <a:r>
              <a:rPr lang="en-US" dirty="0"/>
              <a:t>It to output my curve for graph.  No masking</a:t>
            </a:r>
          </a:p>
          <a:p>
            <a:r>
              <a:rPr lang="en-US" dirty="0"/>
              <a:t>And I make sure these are checked.  </a:t>
            </a:r>
          </a:p>
        </p:txBody>
      </p:sp>
    </p:spTree>
    <p:extLst>
      <p:ext uri="{BB962C8B-B14F-4D97-AF65-F5344CB8AC3E}">
        <p14:creationId xmlns:p14="http://schemas.microsoft.com/office/powerpoint/2010/main" val="403476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Chad Watton</dc:creator>
  <cp:lastModifiedBy>Chad Watton</cp:lastModifiedBy>
  <cp:revision>1</cp:revision>
  <dcterms:created xsi:type="dcterms:W3CDTF">2018-10-16T12:31:46Z</dcterms:created>
  <dcterms:modified xsi:type="dcterms:W3CDTF">2018-10-16T12:32:28Z</dcterms:modified>
</cp:coreProperties>
</file>