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7" r:id="rId4"/>
    <p:sldId id="261" r:id="rId5"/>
    <p:sldId id="263" r:id="rId6"/>
    <p:sldId id="268" r:id="rId7"/>
    <p:sldId id="266" r:id="rId8"/>
    <p:sldId id="273" r:id="rId9"/>
    <p:sldId id="269" r:id="rId10"/>
    <p:sldId id="270" r:id="rId11"/>
    <p:sldId id="271" r:id="rId12"/>
    <p:sldId id="272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AA7C-5B31-44AB-AAFB-BE4F0739F5ED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0E71-E8EC-409D-9E93-F7AC37635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918C-0892-4BA5-83CF-54FFB8B2A2E7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306B-209E-41FD-96B2-A2B913A51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03F2-9C7E-4FCB-936A-8138CA76A823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A43C-BA81-436F-AC0B-B230C5EE8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53C0-6064-4F7C-A686-7C3F86354CB3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EA0E-6C4D-4223-938C-7ED3A370B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FDC3-6028-46FA-9AE1-AE9209D53F06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8396-F776-4662-B62C-307E8CC73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8EA4-A37B-4FC4-80E7-D095DE56D64D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15DC-9375-4A1C-B940-47C45363E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1A6D-0FBC-46B9-A933-968FC91504F9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7D0F-7906-4500-9DF4-D6EED3863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37F4-3CA7-45D3-8855-C2F8D341A75B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1F97-F07C-46EC-AB02-514F672F2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964F-D2A0-4100-9D7A-E90BFF5B0BC9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6F0C-EBCE-4B62-8C45-EF2628D34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1664-C180-4D70-9628-F9A352002D39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ABBC-7E47-4EB1-8C41-09DE5239B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242F-DCC1-4C7B-B595-15A38ECC209D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A1F5-1E27-4425-BBE7-170C764CA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1BF52D-5EFE-42FC-A31B-5DD998192A0E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F68C2-936F-45FB-A14D-341A80EF2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Point Masking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Editing Scan Path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Segment Splitting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Recall points from Curve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219200"/>
            <a:ext cx="6400800" cy="137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???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Not sure what this ones all about…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???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4843463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143000"/>
            <a:ext cx="6400800" cy="91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Here you can edit the speed settings, point density, stylus selection  and various other options, </a:t>
            </a:r>
            <a:r>
              <a:rPr lang="en-US" sz="3200" b="1" u="sng" dirty="0">
                <a:latin typeface="+mn-lt"/>
                <a:cs typeface="+mn-cs"/>
              </a:rPr>
              <a:t>BUT</a:t>
            </a:r>
            <a:r>
              <a:rPr lang="en-US" sz="3200" dirty="0">
                <a:latin typeface="+mn-lt"/>
                <a:cs typeface="+mn-cs"/>
              </a:rPr>
              <a:t> you can not modify the nominal scan path.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2782888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990600"/>
            <a:ext cx="64008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To change the scan path you must edit the nominal curve points.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 t="14326" r="70308" b="24953"/>
          <a:stretch>
            <a:fillRect/>
          </a:stretch>
        </p:blipFill>
        <p:spPr bwMode="auto">
          <a:xfrm>
            <a:off x="6705600" y="1600200"/>
            <a:ext cx="2303463" cy="3817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/>
          <a:srcRect t="14326" r="70308" b="24953"/>
          <a:stretch>
            <a:fillRect/>
          </a:stretch>
        </p:blipFill>
        <p:spPr bwMode="auto">
          <a:xfrm>
            <a:off x="134938" y="1600200"/>
            <a:ext cx="2303462" cy="3817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438400" y="2286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4648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15000" y="22860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4648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2273300" cy="3817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0" y="2514600"/>
            <a:ext cx="533400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29000" y="2895600"/>
            <a:ext cx="533400" cy="381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934200" y="3124200"/>
            <a:ext cx="11430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34200" y="4724400"/>
            <a:ext cx="1143000" cy="0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077200" y="3124200"/>
            <a:ext cx="0" cy="1600200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934200" y="3124200"/>
            <a:ext cx="0" cy="1600200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2"/>
          <p:cNvSpPr txBox="1">
            <a:spLocks/>
          </p:cNvSpPr>
          <p:nvPr/>
        </p:nvSpPr>
        <p:spPr>
          <a:xfrm>
            <a:off x="152400" y="5486400"/>
            <a:ext cx="2286000" cy="609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In the main feature window select the change to point list button as shown.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505200" y="5486400"/>
            <a:ext cx="2286000" cy="457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Select the point(s) that you wish to edit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705600" y="5486400"/>
            <a:ext cx="2286000" cy="609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Right click to bring up the edit menu and select the option you wish to use.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381000" y="2895600"/>
            <a:ext cx="914400" cy="259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60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Segment Editing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57400" y="1600200"/>
            <a:ext cx="48768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Editing segments of a scan strategyy for a curve works different from most features.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1828800" cy="2878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1828800" cy="2878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1828800" cy="2855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09800"/>
            <a:ext cx="22860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4697413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2766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1000" y="4697413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32766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4697413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24600" y="32766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 txBox="1">
            <a:spLocks/>
          </p:cNvSpPr>
          <p:nvPr/>
        </p:nvSpPr>
        <p:spPr>
          <a:xfrm>
            <a:off x="228600" y="5257800"/>
            <a:ext cx="3962400" cy="990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Double clicking on the strategy window brings up a window that allows you to control scan speed and point density as well as probe selection but does not allow you to edit the scan path.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495800" y="5257800"/>
            <a:ext cx="4419600" cy="609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Right clicking on the segment brings up a menu with no options for editing the segment.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The “List” option brings up an empty window.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561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311525"/>
            <a:ext cx="685800" cy="574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533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Segment Editing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52400" y="4495800"/>
            <a:ext cx="1600200" cy="990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Single click on the segment to highlight it then select the point list icon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133600" y="4495800"/>
            <a:ext cx="1600200" cy="12192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Use the control key to select multiple points from the point list and select the new segment button.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6629" name="Group 44"/>
          <p:cNvGrpSpPr>
            <a:grpSpLocks/>
          </p:cNvGrpSpPr>
          <p:nvPr/>
        </p:nvGrpSpPr>
        <p:grpSpPr bwMode="auto">
          <a:xfrm>
            <a:off x="152400" y="1676400"/>
            <a:ext cx="8886825" cy="2895600"/>
            <a:chOff x="152400" y="1676400"/>
            <a:chExt cx="8886482" cy="28956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7086332" y="3657600"/>
              <a:ext cx="3047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3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752600"/>
              <a:ext cx="1636294" cy="25753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752538" y="3657600"/>
              <a:ext cx="3047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52538" y="2667000"/>
              <a:ext cx="3047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086332" y="2590800"/>
              <a:ext cx="3047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809859" y="3200400"/>
              <a:ext cx="3047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39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2133600"/>
              <a:ext cx="1748338" cy="21817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40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799" y="2819400"/>
              <a:ext cx="1083571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41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91400" y="1676400"/>
              <a:ext cx="1647482" cy="2590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42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86400" y="1676400"/>
              <a:ext cx="1636296" cy="2574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5181406" y="3200400"/>
              <a:ext cx="3047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2400" y="2057400"/>
              <a:ext cx="0" cy="22860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0991" y="2057400"/>
              <a:ext cx="0" cy="22860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2400" y="2286000"/>
              <a:ext cx="228591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400" y="2057400"/>
              <a:ext cx="228591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794" y="2286000"/>
              <a:ext cx="457182" cy="21336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971691" y="2590800"/>
              <a:ext cx="533379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352676" y="2362200"/>
              <a:ext cx="0" cy="22860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809859" y="2362200"/>
              <a:ext cx="0" cy="22860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352676" y="2590800"/>
              <a:ext cx="457182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52676" y="2362200"/>
              <a:ext cx="457182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Subtitle 2"/>
          <p:cNvSpPr txBox="1">
            <a:spLocks/>
          </p:cNvSpPr>
          <p:nvPr/>
        </p:nvSpPr>
        <p:spPr>
          <a:xfrm>
            <a:off x="3810000" y="4495800"/>
            <a:ext cx="1676400" cy="1219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A window appears to confirm the selection of points that you have made – click OK.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5486400" y="4495800"/>
            <a:ext cx="1752600" cy="12192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Edit the scan settings accordingly for the new segment in the segment window that opens and click OK.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7315200" y="4495800"/>
            <a:ext cx="1752600" cy="1219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The new segment will appear directly below the original segment in the strategy window.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0668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 curve feature is different from all other curves in many ways.  As a result programming techniques that work well with other types of features cause problems when applied to curve.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514600"/>
            <a:ext cx="6400800" cy="838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It is helpful to think of a curve as a group of features instead of a single feature.  For example if a Curve is created using 100 nominal points you will receive 100 results. 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581400"/>
            <a:ext cx="6400800" cy="838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For each nominal point or result that you intend to measure you should measure between 3-4 points to get consistent reliable data.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648200"/>
            <a:ext cx="64008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For a curve that is created with 100 nominal points you will want to scan 300-400 points of data.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9144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Additionally the actual curve data points are evaluated at ball center location and are NOT corrected for the probe radius offset.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514600"/>
            <a:ext cx="6400800" cy="685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The nominal curve value that gets evaluated is evaluated at the touch point location.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581400"/>
            <a:ext cx="6400800" cy="685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As a result this can make Recalling feature points, masking feature points and evaluating feature data very confusing.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648200"/>
            <a:ext cx="6400800" cy="762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Additionally there are very limited options available when editing the inspection strategy, and the options that are available do not work the way other features behave.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10668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Point Masking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1524000"/>
            <a:ext cx="6400800" cy="533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Traditional point masking will not work with curve features.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t="3232" r="30029" b="91920"/>
          <a:stretch>
            <a:fillRect/>
          </a:stretch>
        </p:blipFill>
        <p:spPr bwMode="auto">
          <a:xfrm>
            <a:off x="304800" y="1828800"/>
            <a:ext cx="8534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3581400" y="19812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19812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2286000"/>
            <a:ext cx="304800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1400" y="1981200"/>
            <a:ext cx="304800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3"/>
          <a:srcRect l="17484" t="16945" r="18781" b="16138"/>
          <a:stretch>
            <a:fillRect/>
          </a:stretch>
        </p:blipFill>
        <p:spPr bwMode="auto">
          <a:xfrm>
            <a:off x="304800" y="2743200"/>
            <a:ext cx="3886200" cy="315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4" name="Picture 17"/>
          <p:cNvPicPr>
            <a:picLocks noChangeAspect="1" noChangeArrowheads="1"/>
          </p:cNvPicPr>
          <p:nvPr/>
        </p:nvPicPr>
        <p:blipFill>
          <a:blip r:embed="rId4"/>
          <a:srcRect l="18156" t="17751" r="19406" b="16139"/>
          <a:stretch>
            <a:fillRect/>
          </a:stretch>
        </p:blipFill>
        <p:spPr bwMode="auto">
          <a:xfrm>
            <a:off x="5029200" y="2743200"/>
            <a:ext cx="3886200" cy="318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6019800"/>
            <a:ext cx="3886200" cy="76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Define Point Masking according to time or number of points  must be turned off for data to be reliable.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Subtitle 5"/>
          <p:cNvSpPr txBox="1">
            <a:spLocks/>
          </p:cNvSpPr>
          <p:nvPr/>
        </p:nvSpPr>
        <p:spPr>
          <a:xfrm>
            <a:off x="5334000" y="6019800"/>
            <a:ext cx="3352800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+mn-lt"/>
                <a:cs typeface="+mn-cs"/>
              </a:rPr>
              <a:t>Define number of points or time interval to mask from inspection.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2570163" y="4746625"/>
            <a:ext cx="5540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70163" y="3325813"/>
            <a:ext cx="5540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24"/>
          <p:cNvPicPr>
            <a:picLocks noChangeAspect="1" noChangeArrowheads="1"/>
          </p:cNvPicPr>
          <p:nvPr/>
        </p:nvPicPr>
        <p:blipFill>
          <a:blip r:embed="rId2"/>
          <a:srcRect l="30399" t="11810" b="6000"/>
          <a:stretch>
            <a:fillRect/>
          </a:stretch>
        </p:blipFill>
        <p:spPr bwMode="auto">
          <a:xfrm>
            <a:off x="5486400" y="2743200"/>
            <a:ext cx="3049588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4953000" y="4746625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53000" y="3325813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33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Point Masking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524000"/>
            <a:ext cx="6400800" cy="685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Since traditional point masking affects data points and curve evaluates nominal points, traditional point masking will not work with Curve features. The “Limit Evaluation” option should be selected instead.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5791200"/>
            <a:ext cx="2514600" cy="533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dirty="0">
                <a:latin typeface="+mn-lt"/>
                <a:cs typeface="+mn-cs"/>
              </a:rPr>
              <a:t>Select the check box for Nominal Vector Direction and click on the Parameters button.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1987550" cy="317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77863" y="4205288"/>
            <a:ext cx="269875" cy="203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758950" y="4205288"/>
            <a:ext cx="811213" cy="203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Arrow Connector 10"/>
          <p:cNvCxnSpPr>
            <a:endCxn id="6" idx="5"/>
          </p:cNvCxnSpPr>
          <p:nvPr/>
        </p:nvCxnSpPr>
        <p:spPr>
          <a:xfrm flipH="1" flipV="1">
            <a:off x="908050" y="4378325"/>
            <a:ext cx="242888" cy="138271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66900" y="4408488"/>
            <a:ext cx="163513" cy="138271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852738"/>
            <a:ext cx="1849438" cy="2570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2971800" y="5562600"/>
            <a:ext cx="2514600" cy="533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dirty="0">
                <a:latin typeface="+mn-lt"/>
                <a:cs typeface="+mn-cs"/>
              </a:rPr>
              <a:t>Hold down the control key to select multiple points to mask.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b="1" u="sng" dirty="0">
                <a:latin typeface="+mn-lt"/>
                <a:cs typeface="+mn-cs"/>
              </a:rPr>
              <a:t>Note:</a:t>
            </a:r>
            <a:r>
              <a:rPr lang="en-US" sz="5600" b="1" dirty="0">
                <a:latin typeface="+mn-lt"/>
                <a:cs typeface="+mn-cs"/>
              </a:rPr>
              <a:t>  </a:t>
            </a:r>
            <a:r>
              <a:rPr lang="en-US" sz="5600" dirty="0">
                <a:latin typeface="+mn-lt"/>
                <a:cs typeface="+mn-cs"/>
              </a:rPr>
              <a:t>Points can be masked from any section of the curve not just the beginning and end of the scan path.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867400" y="5638800"/>
            <a:ext cx="2514600" cy="533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dirty="0">
                <a:latin typeface="+mn-lt"/>
                <a:cs typeface="+mn-cs"/>
              </a:rPr>
              <a:t>Points that will be masked appear turquoise while the yellow X’s represent the points that will be evaluated.  The green point indicates the first point that will be evaluated.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19026517">
            <a:off x="5927725" y="4259263"/>
            <a:ext cx="2317750" cy="7016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524000"/>
            <a:ext cx="6400800" cy="914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Note:  Point masking is necessary because there is error in the beginning and    end of a scan.  This is because the numeric controller has difficulty adjusting to the change of acceleration / deceleration that occurs as the probe begins to move and begins to stop while data is being collected.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5908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latin typeface="+mn-lt"/>
                <a:cs typeface="+mn-cs"/>
              </a:rPr>
              <a:t>Note:  The number of points it is necessary to mask is directly related to the speed you are scanning.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Point Masking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Deleting Points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Segment Splitting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524000"/>
            <a:ext cx="6400800" cy="914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Note:  Point masking is necessary because there is error in the beginning and    end of a scan.  This is because the numeric controller has difficulty adjusting to the change of acceleration / deceleration that occurs as the probe begins to move and begins to stop while data is being collected.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590800"/>
            <a:ext cx="64008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latin typeface="+mn-lt"/>
                <a:cs typeface="+mn-cs"/>
              </a:rPr>
              <a:t>Note:  The number of points it is necessary to mask is directly related to the speed you are scanning.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3048000" y="0"/>
            <a:ext cx="60960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0" y="1066800"/>
            <a:ext cx="60960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Editing Scan Path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0" y="1524000"/>
            <a:ext cx="6096000" cy="533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Scan path can not be edited in the strategy window.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4" name="Picture 13"/>
          <p:cNvPicPr>
            <a:picLocks noChangeAspect="1" noChangeArrowheads="1"/>
          </p:cNvPicPr>
          <p:nvPr/>
        </p:nvPicPr>
        <p:blipFill>
          <a:blip r:embed="rId2"/>
          <a:srcRect l="916" t="16936" r="70709" b="23230"/>
          <a:stretch>
            <a:fillRect/>
          </a:stretch>
        </p:blipFill>
        <p:spPr bwMode="auto">
          <a:xfrm>
            <a:off x="4267200" y="2971800"/>
            <a:ext cx="1738313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886200"/>
            <a:ext cx="1716088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86200"/>
            <a:ext cx="36576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2895600" cy="2967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4648200" y="4648200"/>
            <a:ext cx="381000" cy="152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648200" y="4495800"/>
            <a:ext cx="381000" cy="152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191000" y="3276600"/>
            <a:ext cx="3048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657600" y="4724400"/>
            <a:ext cx="99060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743200" y="2286000"/>
            <a:ext cx="1447800" cy="1066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9200" y="4572000"/>
            <a:ext cx="23622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3D Curve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295400"/>
            <a:ext cx="6400800" cy="91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The Point list window allows you to view and copy sections of the segment, but you can not delete or edit the values in this window.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4267200" cy="4373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787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3D Curve</vt:lpstr>
      <vt:lpstr>3D Curve</vt:lpstr>
      <vt:lpstr>3D Curve</vt:lpstr>
      <vt:lpstr>3D Curve</vt:lpstr>
      <vt:lpstr>3D Curve</vt:lpstr>
      <vt:lpstr>3D Curve</vt:lpstr>
      <vt:lpstr>3D Curve</vt:lpstr>
      <vt:lpstr>3D Curve</vt:lpstr>
      <vt:lpstr>3D Curve</vt:lpstr>
      <vt:lpstr>3D Curve</vt:lpstr>
      <vt:lpstr>3D Curve</vt:lpstr>
      <vt:lpstr>3D Curve</vt:lpstr>
      <vt:lpstr>Curve</vt:lpstr>
      <vt:lpstr>Curve</vt:lpstr>
    </vt:vector>
  </TitlesOfParts>
  <Company>Stryker Orthopaedics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1-15-12</dc:title>
  <dc:creator>Administrator</dc:creator>
  <cp:lastModifiedBy>olong</cp:lastModifiedBy>
  <cp:revision>289</cp:revision>
  <dcterms:created xsi:type="dcterms:W3CDTF">2012-01-23T18:16:47Z</dcterms:created>
  <dcterms:modified xsi:type="dcterms:W3CDTF">2012-02-13T22:01:06Z</dcterms:modified>
</cp:coreProperties>
</file>