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4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2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0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6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6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1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2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9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5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2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7C8E-E6EB-4529-951F-AB4215D95D76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4FEAC-6647-46F4-A016-2AD1FB61E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4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6" t="20102" r="9842" b="9241"/>
          <a:stretch/>
        </p:blipFill>
        <p:spPr bwMode="auto">
          <a:xfrm>
            <a:off x="-30348" y="1189910"/>
            <a:ext cx="9194475" cy="489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2950" y="2031705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Path to Microsoft office power point</a:t>
            </a:r>
            <a:endParaRPr lang="en-US" sz="1000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1595436" y="387202"/>
            <a:ext cx="431505" cy="2857501"/>
          </a:xfrm>
          <a:prstGeom prst="leftBrace">
            <a:avLst>
              <a:gd name="adj1" fmla="val 8333"/>
              <a:gd name="adj2" fmla="val 4939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5120405" y="-127148"/>
            <a:ext cx="431505" cy="3886200"/>
          </a:xfrm>
          <a:prstGeom prst="leftBrace">
            <a:avLst>
              <a:gd name="adj1" fmla="val 8333"/>
              <a:gd name="adj2" fmla="val 4939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17625" y="2031705"/>
            <a:ext cx="35242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Path to Microsoft office power point presentation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62484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Save this file in the program’s folder and name it: inspection_post_load.bat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11679" y="3048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up a blank note pad and type in a command like the following.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6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Barry</dc:creator>
  <cp:lastModifiedBy>Zeiss</cp:lastModifiedBy>
  <cp:revision>4</cp:revision>
  <dcterms:created xsi:type="dcterms:W3CDTF">2013-05-28T12:50:03Z</dcterms:created>
  <dcterms:modified xsi:type="dcterms:W3CDTF">2016-12-31T00:04:42Z</dcterms:modified>
</cp:coreProperties>
</file>