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6A34-CA9D-4A20-BAB2-2EAB0A8D5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114C6-199A-4E96-95AB-7A4A9409D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54E25-3597-4885-9461-97D388E1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EB78A-ADB7-41E5-B713-F0F3F400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8343-F35D-427E-A7FB-04DF5E03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574C-0941-4544-AA1E-70D4CA55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F6275-89E4-49E2-AA68-10B246713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6923C-6B76-4F61-A79D-16282112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E5F4B-1E35-47A1-AD91-F2C92B93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EE88-D031-434D-8FBE-3BA9CCA9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71369-AAE4-4F31-9628-1759DF8E5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82127-5A9D-4334-8339-A67FC348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8AA23-27B0-49FC-B8E5-0DF6E91E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D5197-3AFF-48CA-BADE-EECDE432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FE5E-3C45-4DBD-B086-1E8729E6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772B-10CB-4191-8C67-7B9390E3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C793C-7C4A-4D60-89E0-3F98E1A8F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B3F2-75C7-4D52-932A-F9EB4800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8F98B-EA54-4AA5-8D20-D61171A7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E0CC-A808-4315-9100-3EA6306A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E331-5FA6-42F8-9CA3-717BE237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0EB35-07BD-4A03-A8CB-221BE0F33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988B2-D378-4D4D-ACC9-5CB05694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8E1ED-C1F5-4ACF-A057-4949298F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0079-4DFC-4129-9F94-BD4DFCA3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6FD8-8199-4766-B87C-ADD8E6BF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B0AF-AE5D-49C0-9AB2-1F163A1A0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4C8C6-3391-467E-B626-F3338E80B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D5DFA-F1AA-4573-85C0-D1B14CB0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9072B-1A6C-4BA8-BF7D-27241DBD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C88F4-B47F-4E94-BA78-8123285B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1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72EC-C9F2-459B-98F8-34985A7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03A5F-8909-4633-AF96-9DB84CE5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C3E9A-A49D-4757-B035-1E957D7B8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07105-7808-472C-8816-B1CAE3956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EF26D-DEF0-488E-99C8-1AE175C34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8D26B-C21A-4A21-AC67-789B9023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095EC-F24A-47DF-BE9E-838B3165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E7914-1EB2-401C-9638-B89F5078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9CAC-8B1B-4BD5-AB63-8B178965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E3ECE-0D99-464D-AC82-AB4F34E9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7D23E-2297-4019-907C-A6BECDF3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D6120-2556-4852-ACA3-2E61FE25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3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D4D15-3B3B-42FB-979C-01F73CCF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F4631-0AEF-455F-B9A5-C079A0ED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607C3-FEF5-464A-821E-5694922A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4B60-8F2A-4C87-B7F3-BF3644E4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CB96-ABA9-4ECB-AAA7-0B2C0CC4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53B76-BBD6-401A-BF96-F32F6784B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C576-C13C-44A5-8AB5-9270212E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537C7-7E8E-49E1-B3FE-6D0331F8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6873C-9519-4D9D-AC83-E56F68B9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FDC4-0D30-4D57-BA01-4266B9B7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5A77C-0CDB-4445-9FF3-4D3D57643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D6391-A822-4020-84F4-F5C76D97D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35B82-BA19-4E1D-B5B0-8060244C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8293C-EE46-4502-A63C-AC110A2A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0465C-CDF4-45D6-B377-F491EFA0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0FCDE-E2AA-4D8A-B853-3914DE2F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C570-BA6A-47E4-91B4-31F48372D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BBC7-CAA0-4142-A617-C58215444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BB9B-7751-40EC-9E36-548094B0A2B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AE88C-47AA-4B86-907E-5330074E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55D2-29D9-4ABA-AA77-0A45999F8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C1CE-8DE2-450D-834E-BDBFDF6A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F1C5-37BC-4C6D-AC8F-614F9A01B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Vast XT gold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61471-43B5-47BE-8D6B-CFBA53ED7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0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8F2F-AB28-4DEF-886B-EC9F2636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side -Y</a:t>
            </a:r>
          </a:p>
        </p:txBody>
      </p:sp>
      <p:pic>
        <p:nvPicPr>
          <p:cNvPr id="5" name="Content Placeholder 4" descr="A close-up of a computer chip&#10;&#10;Description automatically generated with low confidence">
            <a:extLst>
              <a:ext uri="{FF2B5EF4-FFF2-40B4-BE49-F238E27FC236}">
                <a16:creationId xmlns:a16="http://schemas.microsoft.com/office/drawing/2014/main" id="{CB29F28D-2B2F-4866-B826-9DF32A2B7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98593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40C4-DEE3-45B2-BDC2-D1C93D4C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side +X</a:t>
            </a:r>
          </a:p>
        </p:txBody>
      </p:sp>
      <p:pic>
        <p:nvPicPr>
          <p:cNvPr id="5" name="Content Placeholder 4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68DE7B43-F95E-4462-A7BC-48564E342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16263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86FF-EE44-4530-93DC-37CF7F15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 Area, +X Side bottom Left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720C-44C3-431C-8CAD-3D5FE26EFE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leaf-spring had failed and broken into two pieces. </a:t>
            </a:r>
          </a:p>
        </p:txBody>
      </p:sp>
      <p:pic>
        <p:nvPicPr>
          <p:cNvPr id="6" name="Content Placeholder 5" descr="A picture containing silver&#10;&#10;Description automatically generated">
            <a:extLst>
              <a:ext uri="{FF2B5EF4-FFF2-40B4-BE49-F238E27FC236}">
                <a16:creationId xmlns:a16="http://schemas.microsoft.com/office/drawing/2014/main" id="{E21C2F61-C4F5-4ECF-B670-4CECCDCAE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2297ED4-D502-478B-8719-FD566A1FD75D}"/>
              </a:ext>
            </a:extLst>
          </p:cNvPr>
          <p:cNvSpPr/>
          <p:nvPr/>
        </p:nvSpPr>
        <p:spPr>
          <a:xfrm>
            <a:off x="8166083" y="3930242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88FA-735E-4CB5-94F6-5015CBE4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 Area, +X Side bottom Left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44526-BACD-4E16-A41E-85EC13DC2A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is 4 springs in total that broke. 2 springs in each corner.</a:t>
            </a:r>
          </a:p>
          <a:p>
            <a:endParaRPr lang="en-US" dirty="0"/>
          </a:p>
          <a:p>
            <a:r>
              <a:rPr lang="en-US" dirty="0"/>
              <a:t>This broke in bottom left of +X side &amp; Bottom Right on –X side.</a:t>
            </a:r>
          </a:p>
        </p:txBody>
      </p:sp>
      <p:pic>
        <p:nvPicPr>
          <p:cNvPr id="8" name="Content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61E091BC-3BF1-429F-8965-F3F83DBFCF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t="29665" r="40898" b="39872"/>
          <a:stretch/>
        </p:blipFill>
        <p:spPr>
          <a:xfrm>
            <a:off x="7370927" y="1825625"/>
            <a:ext cx="3982873" cy="4352544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0EC011-D3DC-4686-B663-8FD2773B4529}"/>
              </a:ext>
            </a:extLst>
          </p:cNvPr>
          <p:cNvCxnSpPr>
            <a:cxnSpLocks/>
          </p:cNvCxnSpPr>
          <p:nvPr/>
        </p:nvCxnSpPr>
        <p:spPr>
          <a:xfrm rot="2700000">
            <a:off x="9050694" y="2817846"/>
            <a:ext cx="914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E7D697-3B2A-4982-9569-E36364A6B0E0}"/>
              </a:ext>
            </a:extLst>
          </p:cNvPr>
          <p:cNvCxnSpPr>
            <a:cxnSpLocks/>
          </p:cNvCxnSpPr>
          <p:nvPr/>
        </p:nvCxnSpPr>
        <p:spPr>
          <a:xfrm rot="18900000" flipV="1">
            <a:off x="8714792" y="4913847"/>
            <a:ext cx="914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2C377A-5E81-411E-952C-63F77E299F21}"/>
              </a:ext>
            </a:extLst>
          </p:cNvPr>
          <p:cNvCxnSpPr>
            <a:cxnSpLocks/>
          </p:cNvCxnSpPr>
          <p:nvPr/>
        </p:nvCxnSpPr>
        <p:spPr>
          <a:xfrm rot="8100000">
            <a:off x="9650358" y="4021495"/>
            <a:ext cx="9144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AF0DE6-AAA3-4D1B-8DCA-3DEA3A79BF70}"/>
              </a:ext>
            </a:extLst>
          </p:cNvPr>
          <p:cNvCxnSpPr>
            <a:cxnSpLocks/>
          </p:cNvCxnSpPr>
          <p:nvPr/>
        </p:nvCxnSpPr>
        <p:spPr>
          <a:xfrm rot="13500000" flipH="1">
            <a:off x="8068212" y="3741578"/>
            <a:ext cx="9144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00A4EE-27E8-4A30-8B78-285D92485757}"/>
              </a:ext>
            </a:extLst>
          </p:cNvPr>
          <p:cNvCxnSpPr/>
          <p:nvPr/>
        </p:nvCxnSpPr>
        <p:spPr>
          <a:xfrm>
            <a:off x="9283959" y="4198778"/>
            <a:ext cx="65314" cy="279917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8528A6-E521-4100-898E-F36D80EEA0D3}"/>
              </a:ext>
            </a:extLst>
          </p:cNvPr>
          <p:cNvCxnSpPr>
            <a:cxnSpLocks/>
          </p:cNvCxnSpPr>
          <p:nvPr/>
        </p:nvCxnSpPr>
        <p:spPr>
          <a:xfrm flipH="1">
            <a:off x="9195187" y="4028197"/>
            <a:ext cx="265792" cy="69627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6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AF4D-C143-447A-A4DE-C4BBCBF7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Area, -X side Top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38E4-6D98-4127-A36A-8B59EC8E01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OK condition showing both leaves attached.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DAB71C-5AAF-4DBC-916E-8EB0A10118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AD30365-7C59-4F8E-B268-B45EA806F7D8}"/>
              </a:ext>
            </a:extLst>
          </p:cNvPr>
          <p:cNvSpPr/>
          <p:nvPr/>
        </p:nvSpPr>
        <p:spPr>
          <a:xfrm>
            <a:off x="8108302" y="3331028"/>
            <a:ext cx="914400" cy="914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85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Vast XT gold</vt:lpstr>
      <vt:lpstr>Skeleton side -Y</vt:lpstr>
      <vt:lpstr>Skeleton side +X</vt:lpstr>
      <vt:lpstr>Fail Area, +X Side bottom Left</vt:lpstr>
      <vt:lpstr>Fail Area, +X Side bottom Left</vt:lpstr>
      <vt:lpstr>OK Area, -X side Top Right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 XT gold</dc:title>
  <dc:creator>AMC-ANDRE-SZAGESH</dc:creator>
  <cp:lastModifiedBy>AMC-ANDRE-SZAGESH</cp:lastModifiedBy>
  <cp:revision>4</cp:revision>
  <dcterms:created xsi:type="dcterms:W3CDTF">2021-11-08T12:55:23Z</dcterms:created>
  <dcterms:modified xsi:type="dcterms:W3CDTF">2021-11-08T13:17:32Z</dcterms:modified>
</cp:coreProperties>
</file>