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1.xml" ContentType="application/vnd.openxmlformats-officedocument.presentationml.notesSlide+xml"/>
  <Override PartName="/ppt/tags/tag22.xml" ContentType="application/vnd.openxmlformats-officedocument.presentationml.tags+xml"/>
  <Override PartName="/ppt/notesSlides/notesSlide2.xml" ContentType="application/vnd.openxmlformats-officedocument.presentationml.notesSlide+xml"/>
  <Override PartName="/ppt/tags/tag2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3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2" r:id="rId3"/>
    <p:sldId id="257" r:id="rId4"/>
    <p:sldId id="272" r:id="rId5"/>
    <p:sldId id="273" r:id="rId6"/>
    <p:sldId id="274" r:id="rId7"/>
    <p:sldId id="275" r:id="rId8"/>
    <p:sldId id="276" r:id="rId9"/>
    <p:sldId id="271" r:id="rId10"/>
  </p:sldIdLst>
  <p:sldSz cx="12195175" cy="6858000"/>
  <p:notesSz cx="6797675" cy="9926638"/>
  <p:custDataLst>
    <p:tags r:id="rId13"/>
  </p:custDataLst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94">
          <p15:clr>
            <a:srgbClr val="A4A3A4"/>
          </p15:clr>
        </p15:guide>
        <p15:guide id="2" orient="horz" pos="1080">
          <p15:clr>
            <a:srgbClr val="A4A3A4"/>
          </p15:clr>
        </p15:guide>
        <p15:guide id="3" pos="3703">
          <p15:clr>
            <a:srgbClr val="A4A3A4"/>
          </p15:clr>
        </p15:guide>
        <p15:guide id="4" pos="4045">
          <p15:clr>
            <a:srgbClr val="A4A3A4"/>
          </p15:clr>
        </p15:guide>
        <p15:guide id="5" pos="7447">
          <p15:clr>
            <a:srgbClr val="A4A3A4"/>
          </p15:clr>
        </p15:guide>
        <p15:guide id="6" pos="30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1E8C"/>
    <a:srgbClr val="F2F2F2"/>
    <a:srgbClr val="E0E1DD"/>
    <a:srgbClr val="BCBDBC"/>
    <a:srgbClr val="9A9B9C"/>
    <a:srgbClr val="8B8D8E"/>
    <a:srgbClr val="747678"/>
    <a:srgbClr val="4D4F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500" autoAdjust="0"/>
  </p:normalViewPr>
  <p:slideViewPr>
    <p:cSldViewPr snapToGrid="0" snapToObjects="1">
      <p:cViewPr varScale="1">
        <p:scale>
          <a:sx n="86" d="100"/>
          <a:sy n="86" d="100"/>
        </p:scale>
        <p:origin x="678" y="84"/>
      </p:cViewPr>
      <p:guideLst>
        <p:guide orient="horz" pos="3894"/>
        <p:guide orient="horz" pos="1080"/>
        <p:guide pos="3703"/>
        <p:guide pos="4045"/>
        <p:guide pos="7447"/>
        <p:guide pos="30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A9898B0-6137-45D6-B543-4A674D639E4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7054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8287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B7EBB81-5D7D-4823-A86E-36E7070DFA5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42427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7AEE1A-DCB9-4149-AD05-E228E9E3661B}" type="slidenum">
              <a:rPr lang="de-DE"/>
              <a:pPr/>
              <a:t>2</a:t>
            </a:fld>
            <a:endParaRPr lang="de-DE"/>
          </a:p>
        </p:txBody>
      </p:sp>
      <p:sp>
        <p:nvSpPr>
          <p:cNvPr id="32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7000" y="771525"/>
            <a:ext cx="6572250" cy="3697288"/>
          </a:xfrm>
          <a:ln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9A0F8A-76FF-4415-8CE1-86AB7AA0314D}" type="slidenum">
              <a:rPr lang="de-DE"/>
              <a:pPr/>
              <a:t>3</a:t>
            </a:fld>
            <a:endParaRPr lang="de-DE"/>
          </a:p>
        </p:txBody>
      </p:sp>
      <p:sp>
        <p:nvSpPr>
          <p:cNvPr id="32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8287" cy="3722687"/>
          </a:xfrm>
          <a:ln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120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468000" y="306389"/>
            <a:ext cx="8280440" cy="928687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 noProof="0"/>
              <a:t>Click to edit Master title style</a:t>
            </a:r>
            <a:endParaRPr lang="de-DE" noProof="0" dirty="0"/>
          </a:p>
        </p:txBody>
      </p:sp>
      <p:pic>
        <p:nvPicPr>
          <p:cNvPr id="5" name="Grafik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4450" y="341313"/>
            <a:ext cx="463550" cy="46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91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84039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000" y="307975"/>
            <a:ext cx="9720000" cy="9413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68000" y="1708151"/>
            <a:ext cx="5400000" cy="44624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de-DE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de-DE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4375" indent="-171450" algn="l" rtl="0" eaLnBrk="0" fontAlgn="base" hangingPunct="0">
              <a:spcBef>
                <a:spcPct val="0"/>
              </a:spcBef>
              <a:spcAft>
                <a:spcPct val="0"/>
              </a:spcAft>
              <a:defRPr lang="de-DE" sz="1400" dirty="0" smtClean="0">
                <a:solidFill>
                  <a:schemeClr val="tx1"/>
                </a:solidFill>
                <a:latin typeface="+mn-lt"/>
              </a:defRPr>
            </a:lvl3pPr>
            <a:lvl4pPr marL="1081088" indent="-177800" algn="l" rtl="0" eaLnBrk="0" fontAlgn="base" hangingPunct="0">
              <a:spcBef>
                <a:spcPct val="0"/>
              </a:spcBef>
              <a:spcAft>
                <a:spcPct val="0"/>
              </a:spcAft>
              <a:defRPr lang="de-DE" sz="1200" dirty="0" smtClean="0">
                <a:solidFill>
                  <a:schemeClr val="tx1"/>
                </a:solidFill>
                <a:latin typeface="+mn-lt"/>
              </a:defRPr>
            </a:lvl4pPr>
            <a:lvl5pPr marL="1438275" indent="-177800" algn="l" rtl="0" eaLnBrk="0" fontAlgn="base" hangingPunct="0">
              <a:spcBef>
                <a:spcPct val="0"/>
              </a:spcBef>
              <a:spcAft>
                <a:spcPct val="0"/>
              </a:spcAft>
              <a:defRPr lang="de-DE" sz="1000" dirty="0">
                <a:solidFill>
                  <a:schemeClr val="tx1"/>
                </a:solidFill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408000" y="1708151"/>
            <a:ext cx="5400000" cy="44624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de-DE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de-DE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4375" indent="-171450" algn="l" rtl="0" eaLnBrk="0" fontAlgn="base" hangingPunct="0">
              <a:spcBef>
                <a:spcPct val="0"/>
              </a:spcBef>
              <a:spcAft>
                <a:spcPct val="0"/>
              </a:spcAft>
              <a:defRPr lang="de-DE" sz="1400" dirty="0" smtClean="0">
                <a:solidFill>
                  <a:schemeClr val="tx1"/>
                </a:solidFill>
                <a:latin typeface="+mn-lt"/>
              </a:defRPr>
            </a:lvl3pPr>
            <a:lvl4pPr marL="1081088" indent="-177800" algn="l" rtl="0" eaLnBrk="0" fontAlgn="base" hangingPunct="0">
              <a:spcBef>
                <a:spcPct val="0"/>
              </a:spcBef>
              <a:spcAft>
                <a:spcPct val="0"/>
              </a:spcAft>
              <a:defRPr lang="de-DE" sz="1200" dirty="0" smtClean="0">
                <a:solidFill>
                  <a:schemeClr val="tx1"/>
                </a:solidFill>
                <a:latin typeface="+mn-lt"/>
              </a:defRPr>
            </a:lvl4pPr>
            <a:lvl5pPr marL="1438275" indent="-177800" algn="l" rtl="0" eaLnBrk="0" fontAlgn="base" hangingPunct="0">
              <a:spcBef>
                <a:spcPct val="0"/>
              </a:spcBef>
              <a:spcAft>
                <a:spcPct val="0"/>
              </a:spcAft>
              <a:defRPr lang="de-DE" sz="1000" dirty="0">
                <a:solidFill>
                  <a:schemeClr val="tx1"/>
                </a:solidFill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01509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71513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7029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bschlussfoli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2506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000" y="1708151"/>
            <a:ext cx="11340000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468000" y="307975"/>
            <a:ext cx="9720000" cy="941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/>
              <a:t>Titel</a:t>
            </a:r>
            <a:endParaRPr lang="en-US" dirty="0"/>
          </a:p>
        </p:txBody>
      </p:sp>
      <p:sp>
        <p:nvSpPr>
          <p:cNvPr id="1029" name="Line 9"/>
          <p:cNvSpPr>
            <a:spLocks noChangeShapeType="1"/>
          </p:cNvSpPr>
          <p:nvPr/>
        </p:nvSpPr>
        <p:spPr bwMode="auto">
          <a:xfrm flipV="1">
            <a:off x="0" y="1258888"/>
            <a:ext cx="1219094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0" name="Line 26"/>
          <p:cNvSpPr>
            <a:spLocks noChangeShapeType="1"/>
          </p:cNvSpPr>
          <p:nvPr/>
        </p:nvSpPr>
        <p:spPr bwMode="auto">
          <a:xfrm flipV="1">
            <a:off x="0" y="6569075"/>
            <a:ext cx="1219094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" name="Rectangle 19"/>
          <p:cNvSpPr txBox="1">
            <a:spLocks noChangeArrowheads="1"/>
          </p:cNvSpPr>
          <p:nvPr userDrawn="1"/>
        </p:nvSpPr>
        <p:spPr bwMode="auto">
          <a:xfrm>
            <a:off x="11437488" y="6643689"/>
            <a:ext cx="370512" cy="16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defTabSz="798513" rtl="0" eaLnBrk="0" fontAlgn="base" hangingPunct="0">
              <a:spcBef>
                <a:spcPct val="0"/>
              </a:spcBef>
              <a:spcAft>
                <a:spcPct val="0"/>
              </a:spcAft>
              <a:defRPr sz="800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2CA3F5C4-B150-4B5B-B76B-04B284BB8825}" type="slidenum">
              <a:rPr lang="de-DE" smtClean="0"/>
              <a:pPr>
                <a:defRPr/>
              </a:pPr>
              <a:t>‹#›</a:t>
            </a:fld>
            <a:endParaRPr lang="de-DE" dirty="0"/>
          </a:p>
        </p:txBody>
      </p:sp>
      <p:sp>
        <p:nvSpPr>
          <p:cNvPr id="14" name="TW_Footer_3"/>
          <p:cNvSpPr txBox="1">
            <a:spLocks noChangeArrowheads="1"/>
          </p:cNvSpPr>
          <p:nvPr userDrawn="1"/>
        </p:nvSpPr>
        <p:spPr bwMode="auto">
          <a:xfrm>
            <a:off x="9521505" y="6643689"/>
            <a:ext cx="569155" cy="160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defTabSz="798513" rtl="0" eaLnBrk="1" fontAlgn="base" hangingPunct="1">
              <a:spcBef>
                <a:spcPct val="0"/>
              </a:spcBef>
              <a:spcAft>
                <a:spcPct val="0"/>
              </a:spcAft>
              <a:defRPr sz="800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/>
              <a:t>2020-02-09</a:t>
            </a:r>
            <a:endParaRPr lang="de-DE" dirty="0"/>
          </a:p>
        </p:txBody>
      </p:sp>
      <p:sp>
        <p:nvSpPr>
          <p:cNvPr id="2" name="TW_Footer_1"/>
          <p:cNvSpPr txBox="1"/>
          <p:nvPr userDrawn="1"/>
        </p:nvSpPr>
        <p:spPr>
          <a:xfrm>
            <a:off x="467999" y="6643690"/>
            <a:ext cx="8280000" cy="161925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defTabSz="798513" eaLnBrk="1" hangingPunct="1">
              <a:defRPr sz="800">
                <a:latin typeface="Arial Narrow" pitchFamily="34" charset="0"/>
              </a:defRPr>
            </a:lvl1pPr>
          </a:lstStyle>
          <a:p>
            <a:pPr lvl="0"/>
            <a:r>
              <a:rPr lang="de-DE"/>
              <a:t>Zeiss IQS, Glenn Grefer, Sales</a:t>
            </a:r>
            <a:endParaRPr lang="de-DE" dirty="0"/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4450" y="341313"/>
            <a:ext cx="463550" cy="46355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0" r:id="rId2"/>
    <p:sldLayoutId id="2147483701" r:id="rId3"/>
    <p:sldLayoutId id="2147483702" r:id="rId4"/>
    <p:sldLayoutId id="2147483703" r:id="rId5"/>
    <p:sldLayoutId id="2147483705" r:id="rId6"/>
  </p:sldLayoutIdLst>
  <p:hf sldNum="0" hd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0"/>
        </a:spcBef>
        <a:spcAft>
          <a:spcPct val="0"/>
        </a:spcAft>
        <a:defRPr sz="16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363538" indent="-184150" algn="l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6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714375" indent="-171450" algn="l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buChar char="-"/>
        <a:defRPr sz="140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1081088" indent="-177800" algn="l" rtl="0" eaLnBrk="1" fontAlgn="base" hangingPunct="1">
        <a:spcBef>
          <a:spcPct val="0"/>
        </a:spcBef>
        <a:spcAft>
          <a:spcPct val="0"/>
        </a:spcAft>
        <a:buChar char="-"/>
        <a:defRPr sz="120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1438275" indent="-177800" algn="l" rtl="0" eaLnBrk="1" fontAlgn="base" hangingPunct="1">
        <a:spcBef>
          <a:spcPct val="0"/>
        </a:spcBef>
        <a:spcAft>
          <a:spcPct val="0"/>
        </a:spcAft>
        <a:buFont typeface="Arial" charset="0"/>
        <a:buChar char="»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1895475" indent="-177800" algn="l" rtl="0" eaLnBrk="1" fontAlgn="base" hangingPunct="1">
        <a:spcBef>
          <a:spcPct val="0"/>
        </a:spcBef>
        <a:spcAft>
          <a:spcPct val="0"/>
        </a:spcAft>
        <a:buFont typeface="Arial" charset="0"/>
        <a:buChar char="»"/>
        <a:defRPr sz="1000">
          <a:solidFill>
            <a:schemeClr val="tx1"/>
          </a:solidFill>
          <a:latin typeface="+mn-lt"/>
        </a:defRPr>
      </a:lvl6pPr>
      <a:lvl7pPr marL="2352675" indent="-177800" algn="l" rtl="0" eaLnBrk="1" fontAlgn="base" hangingPunct="1">
        <a:spcBef>
          <a:spcPct val="0"/>
        </a:spcBef>
        <a:spcAft>
          <a:spcPct val="0"/>
        </a:spcAft>
        <a:buFont typeface="Arial" charset="0"/>
        <a:buChar char="»"/>
        <a:defRPr sz="1000">
          <a:solidFill>
            <a:schemeClr val="tx1"/>
          </a:solidFill>
          <a:latin typeface="+mn-lt"/>
        </a:defRPr>
      </a:lvl7pPr>
      <a:lvl8pPr marL="2809875" indent="-177800" algn="l" rtl="0" eaLnBrk="1" fontAlgn="base" hangingPunct="1">
        <a:spcBef>
          <a:spcPct val="0"/>
        </a:spcBef>
        <a:spcAft>
          <a:spcPct val="0"/>
        </a:spcAft>
        <a:buFont typeface="Arial" charset="0"/>
        <a:buChar char="»"/>
        <a:defRPr sz="1000">
          <a:solidFill>
            <a:schemeClr val="tx1"/>
          </a:solidFill>
          <a:latin typeface="+mn-lt"/>
        </a:defRPr>
      </a:lvl8pPr>
      <a:lvl9pPr marL="3267075" indent="-177800" algn="l" rtl="0" eaLnBrk="1" fontAlgn="base" hangingPunct="1">
        <a:spcBef>
          <a:spcPct val="0"/>
        </a:spcBef>
        <a:spcAft>
          <a:spcPct val="0"/>
        </a:spcAft>
        <a:buFont typeface="Arial" charset="0"/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3.jpg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12.xml"/><Relationship Id="rId13" Type="http://schemas.openxmlformats.org/officeDocument/2006/relationships/tags" Target="../tags/tag17.xml"/><Relationship Id="rId18" Type="http://schemas.openxmlformats.org/officeDocument/2006/relationships/slideLayout" Target="../slideLayouts/slideLayout4.xml"/><Relationship Id="rId3" Type="http://schemas.openxmlformats.org/officeDocument/2006/relationships/tags" Target="../tags/tag7.xml"/><Relationship Id="rId7" Type="http://schemas.openxmlformats.org/officeDocument/2006/relationships/tags" Target="../tags/tag11.xml"/><Relationship Id="rId12" Type="http://schemas.openxmlformats.org/officeDocument/2006/relationships/tags" Target="../tags/tag16.xml"/><Relationship Id="rId17" Type="http://schemas.openxmlformats.org/officeDocument/2006/relationships/tags" Target="../tags/tag21.xml"/><Relationship Id="rId2" Type="http://schemas.openxmlformats.org/officeDocument/2006/relationships/tags" Target="../tags/tag6.xml"/><Relationship Id="rId16" Type="http://schemas.openxmlformats.org/officeDocument/2006/relationships/tags" Target="../tags/tag20.xml"/><Relationship Id="rId20" Type="http://schemas.openxmlformats.org/officeDocument/2006/relationships/image" Target="../media/image4.png"/><Relationship Id="rId1" Type="http://schemas.openxmlformats.org/officeDocument/2006/relationships/tags" Target="../tags/tag5.xml"/><Relationship Id="rId6" Type="http://schemas.openxmlformats.org/officeDocument/2006/relationships/tags" Target="../tags/tag10.xml"/><Relationship Id="rId11" Type="http://schemas.openxmlformats.org/officeDocument/2006/relationships/tags" Target="../tags/tag15.xml"/><Relationship Id="rId5" Type="http://schemas.openxmlformats.org/officeDocument/2006/relationships/tags" Target="../tags/tag9.xml"/><Relationship Id="rId15" Type="http://schemas.openxmlformats.org/officeDocument/2006/relationships/tags" Target="../tags/tag19.xml"/><Relationship Id="rId10" Type="http://schemas.openxmlformats.org/officeDocument/2006/relationships/tags" Target="../tags/tag14.xml"/><Relationship Id="rId19" Type="http://schemas.openxmlformats.org/officeDocument/2006/relationships/notesSlide" Target="../notesSlides/notesSlide1.xml"/><Relationship Id="rId4" Type="http://schemas.openxmlformats.org/officeDocument/2006/relationships/tags" Target="../tags/tag8.xml"/><Relationship Id="rId9" Type="http://schemas.openxmlformats.org/officeDocument/2006/relationships/tags" Target="../tags/tag13.xml"/><Relationship Id="rId14" Type="http://schemas.openxmlformats.org/officeDocument/2006/relationships/tags" Target="../tags/tag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box">
            <a:extLst>
              <a:ext uri="{FF2B5EF4-FFF2-40B4-BE49-F238E27FC236}">
                <a16:creationId xmlns:a16="http://schemas.microsoft.com/office/drawing/2014/main" id="{A646B43D-3A34-464F-B6E2-D4D0B7A2DFA9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468000" y="306389"/>
            <a:ext cx="8280440" cy="928687"/>
          </a:xfrm>
          <a:noFill/>
          <a:ln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90000"/>
          <a:lstStyle/>
          <a:p>
            <a:r>
              <a:rPr lang="de-DE"/>
              <a:t>AutoRun </a:t>
            </a:r>
            <a:endParaRPr lang="de-DE" dirty="0"/>
          </a:p>
        </p:txBody>
      </p:sp>
      <p:sp>
        <p:nvSpPr>
          <p:cNvPr id="5" name="Ortbox">
            <a:extLst>
              <a:ext uri="{FF2B5EF4-FFF2-40B4-BE49-F238E27FC236}">
                <a16:creationId xmlns:a16="http://schemas.microsoft.com/office/drawing/2014/main" id="{81BB6A2E-B81B-4877-9C7F-2D6CAB5F6E87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66725" y="6457953"/>
            <a:ext cx="82800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de-DE" sz="1200"/>
              <a:t>2020-02-09</a:t>
            </a:r>
            <a:endParaRPr lang="de-DE" sz="1200" dirty="0"/>
          </a:p>
        </p:txBody>
      </p:sp>
      <p:sp>
        <p:nvSpPr>
          <p:cNvPr id="6" name="Referentbox">
            <a:extLst>
              <a:ext uri="{FF2B5EF4-FFF2-40B4-BE49-F238E27FC236}">
                <a16:creationId xmlns:a16="http://schemas.microsoft.com/office/drawing/2014/main" id="{402C480D-AB25-444C-9A1E-66FC140B02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725" y="6022976"/>
            <a:ext cx="8280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400" b="1"/>
              <a:t>Glenn Grefer</a:t>
            </a:r>
            <a:endParaRPr lang="de-DE" sz="1400" b="1" dirty="0"/>
          </a:p>
        </p:txBody>
      </p:sp>
      <p:sp>
        <p:nvSpPr>
          <p:cNvPr id="7" name="FunktionBox">
            <a:extLst>
              <a:ext uri="{FF2B5EF4-FFF2-40B4-BE49-F238E27FC236}">
                <a16:creationId xmlns:a16="http://schemas.microsoft.com/office/drawing/2014/main" id="{8E804617-F54E-451C-9EA6-B56FD44ADA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725" y="6240466"/>
            <a:ext cx="828000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de-DE" sz="1400"/>
              <a:t>Field Application Engineer</a:t>
            </a:r>
            <a:endParaRPr lang="de-DE" sz="1400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D225EFCC-AC8B-420A-A71E-B390C1BC6215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30"/>
          <a:stretch/>
        </p:blipFill>
        <p:spPr>
          <a:xfrm>
            <a:off x="1" y="1350964"/>
            <a:ext cx="12195174" cy="4351502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7608" name="Rectangle 2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CALYPSO</a:t>
            </a:r>
          </a:p>
        </p:txBody>
      </p:sp>
      <p:sp>
        <p:nvSpPr>
          <p:cNvPr id="3267587" name="Rectangle 3" hidden="1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68000" y="2382841"/>
            <a:ext cx="362044" cy="33178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800" b="1">
                <a:solidFill>
                  <a:srgbClr val="FFFFFF"/>
                </a:solidFill>
              </a:rPr>
              <a:t>1</a:t>
            </a:r>
            <a:endParaRPr lang="en-US" sz="1800" b="1" dirty="0">
              <a:solidFill>
                <a:srgbClr val="FFFFFF"/>
              </a:solidFill>
            </a:endParaRPr>
          </a:p>
        </p:txBody>
      </p:sp>
      <p:sp>
        <p:nvSpPr>
          <p:cNvPr id="3267588" name="Rectangle 4" hidden="1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66847" y="2781300"/>
            <a:ext cx="362044" cy="330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800" b="1">
                <a:solidFill>
                  <a:srgbClr val="FFFFFF"/>
                </a:solidFill>
              </a:rPr>
              <a:t>2</a:t>
            </a:r>
            <a:endParaRPr lang="en-US" sz="1800" b="1" dirty="0">
              <a:solidFill>
                <a:srgbClr val="FFFFFF"/>
              </a:solidFill>
            </a:endParaRPr>
          </a:p>
        </p:txBody>
      </p:sp>
      <p:sp>
        <p:nvSpPr>
          <p:cNvPr id="3267589" name="Rectangle 5" hidden="1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66847" y="3178175"/>
            <a:ext cx="362044" cy="3317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800" b="1">
                <a:solidFill>
                  <a:srgbClr val="FFFFFF"/>
                </a:solidFill>
              </a:rPr>
              <a:t>3</a:t>
            </a:r>
            <a:endParaRPr lang="en-US" sz="1800" b="1" dirty="0">
              <a:solidFill>
                <a:srgbClr val="FFFFFF"/>
              </a:solidFill>
            </a:endParaRPr>
          </a:p>
        </p:txBody>
      </p:sp>
      <p:sp>
        <p:nvSpPr>
          <p:cNvPr id="3267590" name="Rectangle 6" hidden="1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466847" y="3576641"/>
            <a:ext cx="362044" cy="33178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800" b="1">
                <a:solidFill>
                  <a:srgbClr val="FFFFFF"/>
                </a:solidFill>
              </a:rPr>
              <a:t>4</a:t>
            </a:r>
            <a:endParaRPr lang="en-US" sz="1800" b="1" dirty="0">
              <a:solidFill>
                <a:srgbClr val="FFFFFF"/>
              </a:solidFill>
            </a:endParaRPr>
          </a:p>
        </p:txBody>
      </p:sp>
      <p:sp>
        <p:nvSpPr>
          <p:cNvPr id="3267591" name="Rectangle 7" hidden="1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466847" y="3973516"/>
            <a:ext cx="362044" cy="33178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800" b="1">
                <a:solidFill>
                  <a:srgbClr val="FFFFFF"/>
                </a:solidFill>
              </a:rPr>
              <a:t>5</a:t>
            </a:r>
            <a:endParaRPr lang="en-US" sz="1800" b="1" dirty="0">
              <a:solidFill>
                <a:srgbClr val="FFFFFF"/>
              </a:solidFill>
            </a:endParaRPr>
          </a:p>
        </p:txBody>
      </p:sp>
      <p:sp>
        <p:nvSpPr>
          <p:cNvPr id="3267592" name="Rectangle 8" hidden="1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466847" y="4371975"/>
            <a:ext cx="362044" cy="3317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800" b="1">
                <a:solidFill>
                  <a:srgbClr val="FFFFFF"/>
                </a:solidFill>
              </a:rPr>
              <a:t>6</a:t>
            </a:r>
            <a:endParaRPr lang="en-US" sz="1800" b="1" dirty="0">
              <a:solidFill>
                <a:srgbClr val="FFFFFF"/>
              </a:solidFill>
            </a:endParaRPr>
          </a:p>
        </p:txBody>
      </p:sp>
      <p:sp>
        <p:nvSpPr>
          <p:cNvPr id="3267593" name="Rectangle 9" hidden="1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930698" y="2781300"/>
            <a:ext cx="10877302" cy="330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endParaRPr lang="en-US" sz="1800" dirty="0">
              <a:solidFill>
                <a:schemeClr val="accent1"/>
              </a:solidFill>
            </a:endParaRPr>
          </a:p>
        </p:txBody>
      </p:sp>
      <p:sp>
        <p:nvSpPr>
          <p:cNvPr id="3267594" name="Rectangle 10" hidden="1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930698" y="3178175"/>
            <a:ext cx="10877302" cy="3317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endParaRPr lang="en-US" sz="1800" dirty="0">
              <a:solidFill>
                <a:schemeClr val="accent1"/>
              </a:solidFill>
            </a:endParaRPr>
          </a:p>
        </p:txBody>
      </p:sp>
      <p:sp>
        <p:nvSpPr>
          <p:cNvPr id="3267595" name="Rectangle 11" hidden="1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930698" y="3576641"/>
            <a:ext cx="10877302" cy="3317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endParaRPr lang="en-US" sz="1800" dirty="0">
              <a:solidFill>
                <a:schemeClr val="accent1"/>
              </a:solidFill>
            </a:endParaRPr>
          </a:p>
        </p:txBody>
      </p:sp>
      <p:sp>
        <p:nvSpPr>
          <p:cNvPr id="3267596" name="Rectangle 12" hidden="1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930698" y="3973516"/>
            <a:ext cx="10877302" cy="3317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endParaRPr lang="en-US" sz="1800" dirty="0">
              <a:solidFill>
                <a:schemeClr val="accent1"/>
              </a:solidFill>
            </a:endParaRPr>
          </a:p>
        </p:txBody>
      </p:sp>
      <p:sp>
        <p:nvSpPr>
          <p:cNvPr id="3267597" name="Rectangle 13" hidden="1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930698" y="4371975"/>
            <a:ext cx="10877302" cy="3317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endParaRPr lang="en-US" sz="1800" dirty="0">
              <a:solidFill>
                <a:schemeClr val="accent1"/>
              </a:solidFill>
            </a:endParaRPr>
          </a:p>
        </p:txBody>
      </p:sp>
      <p:sp>
        <p:nvSpPr>
          <p:cNvPr id="3267598" name="Rectangle 14" hidden="1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930698" y="2382841"/>
            <a:ext cx="10877302" cy="3317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endParaRPr lang="en-US" sz="1800" dirty="0">
              <a:solidFill>
                <a:schemeClr val="accent1"/>
              </a:solidFill>
            </a:endParaRPr>
          </a:p>
        </p:txBody>
      </p:sp>
      <p:sp>
        <p:nvSpPr>
          <p:cNvPr id="3267599" name="Rectangle 15" hidden="1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466847" y="4768850"/>
            <a:ext cx="362044" cy="330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800" b="1">
                <a:solidFill>
                  <a:srgbClr val="FFFFFF"/>
                </a:solidFill>
              </a:rPr>
              <a:t>7</a:t>
            </a:r>
            <a:endParaRPr lang="en-US" sz="1800" b="1" dirty="0">
              <a:solidFill>
                <a:srgbClr val="FFFFFF"/>
              </a:solidFill>
            </a:endParaRPr>
          </a:p>
        </p:txBody>
      </p:sp>
      <p:sp>
        <p:nvSpPr>
          <p:cNvPr id="3267600" name="Rectangle 16" hidden="1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930698" y="4768850"/>
            <a:ext cx="10877302" cy="330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endParaRPr lang="en-US" sz="1800" dirty="0">
              <a:solidFill>
                <a:schemeClr val="accent1"/>
              </a:solidFill>
            </a:endParaRPr>
          </a:p>
        </p:txBody>
      </p:sp>
      <p:sp>
        <p:nvSpPr>
          <p:cNvPr id="3267601" name="Rectangle 17" hidden="1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466847" y="5165725"/>
            <a:ext cx="362044" cy="3317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800" b="1">
                <a:solidFill>
                  <a:srgbClr val="FFFFFF"/>
                </a:solidFill>
              </a:rPr>
              <a:t>8</a:t>
            </a:r>
            <a:endParaRPr lang="en-US" sz="1800" b="1" dirty="0">
              <a:solidFill>
                <a:srgbClr val="FFFFFF"/>
              </a:solidFill>
            </a:endParaRPr>
          </a:p>
        </p:txBody>
      </p:sp>
      <p:sp>
        <p:nvSpPr>
          <p:cNvPr id="3267602" name="Rectangle 18" hidden="1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930698" y="5165725"/>
            <a:ext cx="10877302" cy="3317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endParaRPr lang="en-US" sz="1800" dirty="0">
              <a:solidFill>
                <a:schemeClr val="accent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816140B-7949-429D-90F1-70EAE0447032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4690125" y="1543423"/>
            <a:ext cx="5689464" cy="423031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B8BA885-9758-4956-A0D7-BF95930CD5D1}"/>
              </a:ext>
            </a:extLst>
          </p:cNvPr>
          <p:cNvSpPr txBox="1"/>
          <p:nvPr/>
        </p:nvSpPr>
        <p:spPr>
          <a:xfrm>
            <a:off x="644434" y="1724297"/>
            <a:ext cx="3683726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/>
              <a:t>Open your Base Alignment definition page and select “Change current base alignment”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8DF297B-69F4-4344-AFEB-CCA8FEF043AF}"/>
              </a:ext>
            </a:extLst>
          </p:cNvPr>
          <p:cNvCxnSpPr/>
          <p:nvPr/>
        </p:nvCxnSpPr>
        <p:spPr bwMode="auto">
          <a:xfrm>
            <a:off x="2647406" y="2714628"/>
            <a:ext cx="2168434" cy="0"/>
          </a:xfrm>
          <a:prstGeom prst="straightConnector1">
            <a:avLst/>
          </a:prstGeom>
          <a:solidFill>
            <a:schemeClr val="folHlink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custDataLst>
      <p:tags r:id="rId1"/>
    </p:custDataLst>
    <p:extLst>
      <p:ext uri="{BB962C8B-B14F-4D97-AF65-F5344CB8AC3E}">
        <p14:creationId xmlns:p14="http://schemas.microsoft.com/office/powerpoint/2010/main" val="279398406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Base Alignment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A01ED6E-1EFB-4094-849A-B95527E0AF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7862194" y="1473018"/>
            <a:ext cx="2681667" cy="446246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D09A0FE-35A3-40C3-B9D8-6D43BD50AC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1712" y="1473018"/>
            <a:ext cx="2715418" cy="461472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CC90F4E-38D4-4889-BAD8-6D34B9E2E230}"/>
              </a:ext>
            </a:extLst>
          </p:cNvPr>
          <p:cNvSpPr txBox="1"/>
          <p:nvPr/>
        </p:nvSpPr>
        <p:spPr>
          <a:xfrm>
            <a:off x="4032069" y="1767840"/>
            <a:ext cx="3683725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/>
              <a:t>Rename your Base Alignment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C1AD9C7-3031-480C-A958-D493100363F9}"/>
              </a:ext>
            </a:extLst>
          </p:cNvPr>
          <p:cNvCxnSpPr>
            <a:cxnSpLocks/>
          </p:cNvCxnSpPr>
          <p:nvPr/>
        </p:nvCxnSpPr>
        <p:spPr bwMode="auto">
          <a:xfrm>
            <a:off x="2899954" y="2151017"/>
            <a:ext cx="5651863" cy="0"/>
          </a:xfrm>
          <a:prstGeom prst="straightConnector1">
            <a:avLst/>
          </a:prstGeom>
          <a:solidFill>
            <a:schemeClr val="folHlink"/>
          </a:solidFill>
          <a:ln w="2857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92FB9AD-AC82-43B5-9FE4-93E6B7C84068}"/>
              </a:ext>
            </a:extLst>
          </p:cNvPr>
          <p:cNvSpPr txBox="1"/>
          <p:nvPr/>
        </p:nvSpPr>
        <p:spPr>
          <a:xfrm>
            <a:off x="4032069" y="2342606"/>
            <a:ext cx="2865120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/>
              <a:t>I just use 1,2,3 etc. but you can call them whatever you would like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F23F4F3-EA0E-4BBC-B80A-646C3F170D68}"/>
              </a:ext>
            </a:extLst>
          </p:cNvPr>
          <p:cNvSpPr txBox="1"/>
          <p:nvPr/>
        </p:nvSpPr>
        <p:spPr>
          <a:xfrm>
            <a:off x="3944983" y="3648891"/>
            <a:ext cx="3474720" cy="9848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/>
              <a:t>Execute a Manual Run Now for each new name, after you change the name, </a:t>
            </a:r>
            <a:r>
              <a:rPr lang="en-US" b="1" u="sng" dirty="0"/>
              <a:t>in each </a:t>
            </a:r>
            <a:r>
              <a:rPr lang="en-US" dirty="0"/>
              <a:t>location you want to run the part. 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E4ED89C-3FF9-4757-8B55-B122DAA9AFFE}"/>
              </a:ext>
            </a:extLst>
          </p:cNvPr>
          <p:cNvCxnSpPr>
            <a:cxnSpLocks/>
          </p:cNvCxnSpPr>
          <p:nvPr/>
        </p:nvCxnSpPr>
        <p:spPr bwMode="auto">
          <a:xfrm>
            <a:off x="7350034" y="4163900"/>
            <a:ext cx="2116183" cy="1157037"/>
          </a:xfrm>
          <a:prstGeom prst="straightConnector1">
            <a:avLst/>
          </a:prstGeom>
          <a:solidFill>
            <a:schemeClr val="folHlink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F0D8D6EF-BCDE-4935-8AF3-023EA0CD6F36}"/>
              </a:ext>
            </a:extLst>
          </p:cNvPr>
          <p:cNvSpPr txBox="1"/>
          <p:nvPr/>
        </p:nvSpPr>
        <p:spPr>
          <a:xfrm>
            <a:off x="3944983" y="5068389"/>
            <a:ext cx="3474720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/>
              <a:t>We now have an alignment location for each part for our pallet in Auto Run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517290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8A03A-670F-4671-9D87-8D46F3F11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Auto Run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36D6E19-1ED0-412B-BFAC-4F9DDB43D4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0139" y="1443953"/>
            <a:ext cx="6448349" cy="463648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F3330E2-BBCD-4314-89A0-D5165633DB61}"/>
              </a:ext>
            </a:extLst>
          </p:cNvPr>
          <p:cNvSpPr txBox="1"/>
          <p:nvPr/>
        </p:nvSpPr>
        <p:spPr>
          <a:xfrm>
            <a:off x="468000" y="1717288"/>
            <a:ext cx="3825220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/>
              <a:t>Save and Close all open programs then </a:t>
            </a:r>
          </a:p>
          <a:p>
            <a:endParaRPr lang="en-US" dirty="0"/>
          </a:p>
          <a:p>
            <a:r>
              <a:rPr lang="en-US" dirty="0"/>
              <a:t>Plan-&gt;</a:t>
            </a:r>
            <a:r>
              <a:rPr lang="en-US" dirty="0" err="1"/>
              <a:t>AutoRun</a:t>
            </a:r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594154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CE87C-BC8D-453A-BE0A-38DFE2F58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Auto Run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53E5AF3-732B-450C-8219-B38DB141AB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16085" y="1594721"/>
            <a:ext cx="6362700" cy="19907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E3CDC6E-F57B-4BB4-A1AE-00D3F2AD98E3}"/>
              </a:ext>
            </a:extLst>
          </p:cNvPr>
          <p:cNvSpPr txBox="1"/>
          <p:nvPr/>
        </p:nvSpPr>
        <p:spPr>
          <a:xfrm>
            <a:off x="903249" y="1884556"/>
            <a:ext cx="2776653" cy="9848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/>
              <a:t>Enter a new pallet</a:t>
            </a:r>
          </a:p>
          <a:p>
            <a:endParaRPr lang="en-US" dirty="0"/>
          </a:p>
          <a:p>
            <a:r>
              <a:rPr lang="en-US" dirty="0"/>
              <a:t>Find your program an open as you would in CALYPSO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08152B5-3643-4374-A990-4BE3FC745553}"/>
              </a:ext>
            </a:extLst>
          </p:cNvPr>
          <p:cNvCxnSpPr/>
          <p:nvPr/>
        </p:nvCxnSpPr>
        <p:spPr bwMode="auto">
          <a:xfrm flipV="1">
            <a:off x="2798956" y="2040673"/>
            <a:ext cx="2531327" cy="323386"/>
          </a:xfrm>
          <a:prstGeom prst="straightConnector1">
            <a:avLst/>
          </a:prstGeom>
          <a:solidFill>
            <a:schemeClr val="folHlink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699426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360E4F2E-6EE0-4926-89F7-8054189E1F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1250" y="1363789"/>
            <a:ext cx="4818553" cy="487755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9602CD2-D41D-445A-9EB7-62B324EBD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Auto Run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974759-19ED-4148-B511-2B63AE67A850}"/>
              </a:ext>
            </a:extLst>
          </p:cNvPr>
          <p:cNvSpPr txBox="1"/>
          <p:nvPr/>
        </p:nvSpPr>
        <p:spPr>
          <a:xfrm>
            <a:off x="223024" y="1683834"/>
            <a:ext cx="4326674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/>
              <a:t>On the Pallet Parameters screen uncheck Regular and Parts referring to pallet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54E64EB-533E-4E41-AB56-F82929FD9F89}"/>
              </a:ext>
            </a:extLst>
          </p:cNvPr>
          <p:cNvCxnSpPr/>
          <p:nvPr/>
        </p:nvCxnSpPr>
        <p:spPr bwMode="auto">
          <a:xfrm>
            <a:off x="3256156" y="2176277"/>
            <a:ext cx="1830575" cy="879157"/>
          </a:xfrm>
          <a:prstGeom prst="straightConnector1">
            <a:avLst/>
          </a:prstGeom>
          <a:solidFill>
            <a:schemeClr val="folHlink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4F287A-5379-465E-8B8D-FBA98BD0D28C}"/>
              </a:ext>
            </a:extLst>
          </p:cNvPr>
          <p:cNvSpPr txBox="1"/>
          <p:nvPr/>
        </p:nvSpPr>
        <p:spPr>
          <a:xfrm>
            <a:off x="516999" y="4462947"/>
            <a:ext cx="3416745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/>
              <a:t>Then Press the LOS Position 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5C3C73A-F025-4AE6-A7AE-2DDD092F7317}"/>
              </a:ext>
            </a:extLst>
          </p:cNvPr>
          <p:cNvCxnSpPr>
            <a:cxnSpLocks/>
          </p:cNvCxnSpPr>
          <p:nvPr/>
        </p:nvCxnSpPr>
        <p:spPr bwMode="auto">
          <a:xfrm flipV="1">
            <a:off x="3479180" y="3716357"/>
            <a:ext cx="4081347" cy="926913"/>
          </a:xfrm>
          <a:prstGeom prst="straightConnector1">
            <a:avLst/>
          </a:prstGeom>
          <a:solidFill>
            <a:schemeClr val="folHlink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BDE4E97F-7A07-4D86-9C18-B5E17F7033E5}"/>
              </a:ext>
            </a:extLst>
          </p:cNvPr>
          <p:cNvSpPr txBox="1"/>
          <p:nvPr/>
        </p:nvSpPr>
        <p:spPr>
          <a:xfrm>
            <a:off x="468000" y="3103191"/>
            <a:ext cx="341629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/>
              <a:t>Enter your number of Parts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C5FA8CC-4690-434A-98FA-D3E4760095E7}"/>
              </a:ext>
            </a:extLst>
          </p:cNvPr>
          <p:cNvCxnSpPr>
            <a:cxnSpLocks/>
          </p:cNvCxnSpPr>
          <p:nvPr/>
        </p:nvCxnSpPr>
        <p:spPr bwMode="auto">
          <a:xfrm>
            <a:off x="3033521" y="3194038"/>
            <a:ext cx="2196401" cy="1334806"/>
          </a:xfrm>
          <a:prstGeom prst="straightConnector1">
            <a:avLst/>
          </a:prstGeom>
          <a:solidFill>
            <a:schemeClr val="folHlink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187728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9A751-C19B-4035-8456-0235CC09A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Auto Run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C07FDF3-8346-4B5C-B5EB-926A1C4DD6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20575" y="1581131"/>
            <a:ext cx="6067425" cy="333375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06487EC-E02E-4FF5-B5E8-C995DBB7AA85}"/>
              </a:ext>
            </a:extLst>
          </p:cNvPr>
          <p:cNvSpPr txBox="1"/>
          <p:nvPr/>
        </p:nvSpPr>
        <p:spPr>
          <a:xfrm>
            <a:off x="211873" y="1581131"/>
            <a:ext cx="3702205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/>
              <a:t>Enter your new Alignment Locations for each part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CD27AD4-FD79-4203-851C-506F263D8E6C}"/>
              </a:ext>
            </a:extLst>
          </p:cNvPr>
          <p:cNvCxnSpPr/>
          <p:nvPr/>
        </p:nvCxnSpPr>
        <p:spPr bwMode="auto">
          <a:xfrm>
            <a:off x="2252546" y="2522519"/>
            <a:ext cx="4549698" cy="142622"/>
          </a:xfrm>
          <a:prstGeom prst="straightConnector1">
            <a:avLst/>
          </a:prstGeom>
          <a:solidFill>
            <a:schemeClr val="folHlink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B04000B-DA8D-40E9-A977-E0BD11768BE6}"/>
              </a:ext>
            </a:extLst>
          </p:cNvPr>
          <p:cNvSpPr/>
          <p:nvPr/>
        </p:nvSpPr>
        <p:spPr bwMode="auto">
          <a:xfrm>
            <a:off x="4120575" y="2787805"/>
            <a:ext cx="2112957" cy="512956"/>
          </a:xfrm>
          <a:prstGeom prst="rect">
            <a:avLst/>
          </a:prstGeom>
          <a:noFill/>
          <a:ln w="28575" cap="flat" cmpd="sng" algn="ctr">
            <a:solidFill>
              <a:srgbClr val="3C8A2E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none" lIns="90000" tIns="90000" rIns="90000" bIns="90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err="1">
              <a:ln>
                <a:noFill/>
              </a:ln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523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DEFF1-D090-43F6-AD4C-77CBABF37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Auto Run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F021DCC-8C09-4EEC-86DB-AE0BD14CEC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21117" y="1603569"/>
            <a:ext cx="6395205" cy="449624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24CD243-08A0-4B4C-B775-BAF4E61777EE}"/>
              </a:ext>
            </a:extLst>
          </p:cNvPr>
          <p:cNvSpPr txBox="1"/>
          <p:nvPr/>
        </p:nvSpPr>
        <p:spPr>
          <a:xfrm>
            <a:off x="289932" y="1962615"/>
            <a:ext cx="3724507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/>
              <a:t>We now have a new Pallet that is dependent on the saved alignment that we created in CALYPSO</a:t>
            </a:r>
          </a:p>
        </p:txBody>
      </p:sp>
    </p:spTree>
    <p:extLst>
      <p:ext uri="{BB962C8B-B14F-4D97-AF65-F5344CB8AC3E}">
        <p14:creationId xmlns:p14="http://schemas.microsoft.com/office/powerpoint/2010/main" val="1483253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  <p:extLst>
      <p:ext uri="{BB962C8B-B14F-4D97-AF65-F5344CB8AC3E}">
        <p14:creationId xmlns:p14="http://schemas.microsoft.com/office/powerpoint/2010/main" val="380172461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PYRIGHT" val="Templeton &amp; Webster GmbH"/>
  <p:tag name="MASTER" val="carlzeiss_16_9.potx"/>
  <p:tag name="CREATEDBY" val="TW_CP"/>
  <p:tag name="LANGUAGE" val="english"/>
  <p:tag name="AGENDAPIC" val="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GENDA_5_ASSOC" val="-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GENDA_6_ASSOC" val="-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GENDA_2" val="-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GENDA_3" val="-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GENDA_4" val="-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GENDA_5" val="-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GENDA_6" val="-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GENDA_1" val="-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GENDA_7_ASSOC" val="-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GENDA_7" val="-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TITLESLIDE" val="-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GENDA_8_ASSOC" val="-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GENDA_8" val="-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PYRIGHT" val="Templeton &amp; Webster GmbH"/>
  <p:tag name="SLIDENAME" val="v_7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NAME" val="v_406"/>
  <p:tag name="ISCLOSINGSLIDE" val="-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WNOCDCHECK" val="-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WNOCDCHECK" val="-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NAME" val="v_50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GENDA_1_ASSOC" val="-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GENDA_2_ASSOC" val="-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GENDA_3_ASSOC" val="-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GENDA_4_ASSOC" val="-1"/>
</p:tagLst>
</file>

<file path=ppt/theme/theme1.xml><?xml version="1.0" encoding="utf-8"?>
<a:theme xmlns:a="http://schemas.openxmlformats.org/drawingml/2006/main" name="carlzeiss">
  <a:themeElements>
    <a:clrScheme name="ZEISS">
      <a:dk1>
        <a:srgbClr val="000000"/>
      </a:dk1>
      <a:lt1>
        <a:srgbClr val="FFFFFF"/>
      </a:lt1>
      <a:dk2>
        <a:srgbClr val="000000"/>
      </a:dk2>
      <a:lt2>
        <a:srgbClr val="9A9B9C"/>
      </a:lt2>
      <a:accent1>
        <a:srgbClr val="141E8C"/>
      </a:accent1>
      <a:accent2>
        <a:srgbClr val="008BD0"/>
      </a:accent2>
      <a:accent3>
        <a:srgbClr val="747678"/>
      </a:accent3>
      <a:accent4>
        <a:srgbClr val="9A9B9C"/>
      </a:accent4>
      <a:accent5>
        <a:srgbClr val="BCBDBC"/>
      </a:accent5>
      <a:accent6>
        <a:srgbClr val="E0E1DD"/>
      </a:accent6>
      <a:hlink>
        <a:srgbClr val="055ED2"/>
      </a:hlink>
      <a:folHlink>
        <a:srgbClr val="6AB0E2"/>
      </a:folHlink>
    </a:clrScheme>
    <a:fontScheme name="carlzeis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2F2F2"/>
        </a:solidFill>
        <a:ln w="3175" cap="flat" cmpd="sng" algn="ctr">
          <a:noFill/>
          <a:prstDash val="solid"/>
          <a:round/>
          <a:headEnd type="none" w="sm" len="sm"/>
          <a:tailEnd type="none" w="sm" len="sm"/>
        </a:ln>
        <a:effectLst/>
        <a:extLst/>
      </a:spPr>
      <a:bodyPr vert="horz" wrap="none" lIns="90000" tIns="90000" rIns="90000" bIns="9000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dirty="0" err="1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solidFill>
          <a:schemeClr val="folHlink"/>
        </a:solidFill>
        <a:ln w="3175" cap="flat" cmpd="sng" algn="ctr">
          <a:solidFill>
            <a:srgbClr val="8B8D8E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  <a:txDef>
      <a:spPr>
        <a:noFill/>
      </a:spPr>
      <a:bodyPr wrap="square" lIns="0" tIns="0" rIns="0" bIns="0" rtlCol="0">
        <a:spAutoFit/>
      </a:bodyPr>
      <a:lstStyle>
        <a:defPPr>
          <a:defRPr dirty="0" err="1" smtClean="0"/>
        </a:defPPr>
      </a:lstStyle>
    </a:txDef>
  </a:objectDefaults>
  <a:extraClrSchemeLst/>
  <a:custClrLst>
    <a:custClr name="ZEISS Indigo">
      <a:srgbClr val="141E8C"/>
    </a:custClr>
    <a:custClr name="ZEISS Cyan">
      <a:srgbClr val="008BD0"/>
    </a:custClr>
    <a:custClr>
      <a:srgbClr val="FFFFFF"/>
    </a:custClr>
    <a:custClr name="ZEISS Aqua">
      <a:srgbClr val="244A86"/>
    </a:custClr>
    <a:custClr name="ZEISS Saphire">
      <a:srgbClr val="4C6BB1"/>
    </a:custClr>
    <a:custClr name="ZEISS Azur">
      <a:srgbClr val="055ED2"/>
    </a:custClr>
    <a:custClr name="ZEISS Skyblue">
      <a:srgbClr val="6AB0E2"/>
    </a:custClr>
    <a:custClr name="ZEISS Steel">
      <a:srgbClr val="8DAAC8"/>
    </a:custClr>
    <a:custClr name="ZEISS Arctic">
      <a:srgbClr val="C6DAF2"/>
    </a:custClr>
    <a:custClr>
      <a:srgbClr val="FFFFFF"/>
    </a:custClr>
    <a:custClr name="ZEISS Grey 7">
      <a:srgbClr val="F2F2F2"/>
    </a:custClr>
    <a:custClr name="ZEISS Grey 6 Ultralight">
      <a:srgbClr val="E0E1DD"/>
    </a:custClr>
    <a:custClr name="ZEISS Grey 5 Light">
      <a:srgbClr val="BCBDBC"/>
    </a:custClr>
    <a:custClr name="ZEISS Grey 4 Semilight">
      <a:srgbClr val="9A9B9C"/>
    </a:custClr>
    <a:custClr name="ZEISS Grey 3 Medium">
      <a:srgbClr val="8B8D8E"/>
    </a:custClr>
    <a:custClr name="ZEISS Grey 2 Semidark">
      <a:srgbClr val="747678"/>
    </a:custClr>
    <a:custClr name="ZEISS Grey 1 Dark">
      <a:srgbClr val="4D4F53"/>
    </a:custClr>
    <a:custClr>
      <a:srgbClr val="FFFFFF"/>
    </a:custClr>
    <a:custClr>
      <a:srgbClr val="FFFFFF"/>
    </a:custClr>
    <a:custClr>
      <a:srgbClr val="FFFFFF"/>
    </a:custClr>
    <a:custClr name="ZEISS Bright Orange Neon">
      <a:srgbClr val="FF1A00"/>
    </a:custClr>
    <a:custClr name="ZEISS Purple Red">
      <a:srgbClr val="A70240"/>
    </a:custClr>
    <a:custClr name="ZEISS Green">
      <a:srgbClr val="3C8A2E"/>
    </a:custClr>
    <a:custClr name="ZEISS Light Green">
      <a:srgbClr val="DEDE4C"/>
    </a:custClr>
    <a:custClr name="ZEISS Bright Lemon">
      <a:srgbClr val="FECB00"/>
    </a:custClr>
    <a:custClr name="ZEISS Orange">
      <a:srgbClr val="EC6500"/>
    </a:custClr>
  </a:custClr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carlzeiss_16_9</Template>
  <TotalTime>35</TotalTime>
  <Words>184</Words>
  <Application>Microsoft Office PowerPoint</Application>
  <PresentationFormat>Custom</PresentationFormat>
  <Paragraphs>37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Arial Narrow</vt:lpstr>
      <vt:lpstr>Wingdings</vt:lpstr>
      <vt:lpstr>carlzeiss</vt:lpstr>
      <vt:lpstr>AutoRun </vt:lpstr>
      <vt:lpstr>In CALYPSO</vt:lpstr>
      <vt:lpstr>On Base Alignment </vt:lpstr>
      <vt:lpstr>In Auto Run</vt:lpstr>
      <vt:lpstr>In Auto Run</vt:lpstr>
      <vt:lpstr>In Auto Run </vt:lpstr>
      <vt:lpstr>In Auto Run</vt:lpstr>
      <vt:lpstr>In Auto Run</vt:lpstr>
      <vt:lpstr>PowerPoint Presentation</vt:lpstr>
    </vt:vector>
  </TitlesOfParts>
  <Company>Zeiss IQS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AutoRun</dc:title>
  <dc:subject/>
  <dc:creator>Glenn Grefer</dc:creator>
  <cp:lastModifiedBy>Grefer, Glenn</cp:lastModifiedBy>
  <cp:revision>5</cp:revision>
  <dcterms:created xsi:type="dcterms:W3CDTF">2020-02-09T14:51:11Z</dcterms:created>
  <dcterms:modified xsi:type="dcterms:W3CDTF">2020-02-09T15:26:50Z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w_title">
    <vt:lpwstr>AutoRun </vt:lpwstr>
  </property>
  <property fmtid="{D5CDD505-2E9C-101B-9397-08002B2CF9AE}" pid="3" name="tw_theme">
    <vt:lpwstr/>
  </property>
  <property fmtid="{D5CDD505-2E9C-101B-9397-08002B2CF9AE}" pid="4" name="tw_company">
    <vt:lpwstr>Zeiss IQS</vt:lpwstr>
  </property>
  <property fmtid="{D5CDD505-2E9C-101B-9397-08002B2CF9AE}" pid="5" name="tw_unit">
    <vt:lpwstr>Sales</vt:lpwstr>
  </property>
  <property fmtid="{D5CDD505-2E9C-101B-9397-08002B2CF9AE}" pid="6" name="tw_speaker">
    <vt:lpwstr>Glenn Grefer</vt:lpwstr>
  </property>
  <property fmtid="{D5CDD505-2E9C-101B-9397-08002B2CF9AE}" pid="7" name="tw_function">
    <vt:lpwstr>Field Application Engineer</vt:lpwstr>
  </property>
  <property fmtid="{D5CDD505-2E9C-101B-9397-08002B2CF9AE}" pid="8" name="tw_location">
    <vt:lpwstr/>
  </property>
  <property fmtid="{D5CDD505-2E9C-101B-9397-08002B2CF9AE}" pid="9" name="tw_date">
    <vt:lpwstr>2/9/2020</vt:lpwstr>
  </property>
  <property fmtid="{D5CDD505-2E9C-101B-9397-08002B2CF9AE}" pid="10" name="tw_Agenda_1">
    <vt:lpwstr/>
  </property>
  <property fmtid="{D5CDD505-2E9C-101B-9397-08002B2CF9AE}" pid="11" name="tw_Agenda_2">
    <vt:lpwstr/>
  </property>
  <property fmtid="{D5CDD505-2E9C-101B-9397-08002B2CF9AE}" pid="12" name="tw_Agenda_3">
    <vt:lpwstr/>
  </property>
  <property fmtid="{D5CDD505-2E9C-101B-9397-08002B2CF9AE}" pid="13" name="tw_Agenda_4">
    <vt:lpwstr/>
  </property>
  <property fmtid="{D5CDD505-2E9C-101B-9397-08002B2CF9AE}" pid="14" name="tw_Agenda_5">
    <vt:lpwstr/>
  </property>
  <property fmtid="{D5CDD505-2E9C-101B-9397-08002B2CF9AE}" pid="15" name="tw_Agenda_6">
    <vt:lpwstr/>
  </property>
  <property fmtid="{D5CDD505-2E9C-101B-9397-08002B2CF9AE}" pid="16" name="tw_Agenda_7">
    <vt:lpwstr/>
  </property>
  <property fmtid="{D5CDD505-2E9C-101B-9397-08002B2CF9AE}" pid="17" name="tw_Agenda_8">
    <vt:lpwstr/>
  </property>
  <property fmtid="{D5CDD505-2E9C-101B-9397-08002B2CF9AE}" pid="18" name="tw_cover_word">
    <vt:lpwstr/>
  </property>
</Properties>
</file>