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BF69D-6FFC-408B-9C0E-2A9B454CE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B029C0-F0BD-4DF5-92B7-6F9C4F6B0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1BBE5-C029-4D6C-BA7C-B1DF55AC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1FBF7-9363-4190-A410-04CCE12F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35FE4-8208-4516-8119-5196E626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5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C5F1-ACC3-4824-AD3A-FB4B74DA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FB305-F19B-4FD4-B2E3-DD69DF4EA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D393B-8442-45C1-B7CD-6033A9A8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3888E-1796-4046-B64B-27F1E8AD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A95A-6D04-4819-8285-2FE986F8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8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DCEAF-874B-4FAC-8D26-70E1DFAA6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2B1B8-EC36-42FB-9F86-1F42EB28E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85AE-8D11-4BE2-944A-27BB9B6A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10067-6369-4A5C-8CA1-F4B47ED5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D924C-CAA8-45ED-AC75-3802D403D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2905-A2CE-40D2-8DF7-B092E4722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CEA28-BD2C-41D1-B3EE-8ACEF3F40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F132F-7B46-4A06-88F5-C411D1F9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9029B-7FD3-42F7-9CD8-7CCB979F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F0AC9-39B9-4E91-8986-A3524E9AA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6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B1F3-2F89-4702-A212-9290FB2D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57C32-1045-44A9-B9A7-E6F653C7F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CF62C-BE39-43C4-8B81-C8576BA2B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4EAEF-1C91-4516-946C-B9E00FE3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3C0E2-7BD7-466B-A9B3-D7CB906F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1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C84C-5DFB-4891-8FAB-C1B9BC99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D2BF6-BB93-439E-9900-7FB13C946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865A8-0192-4CC8-8FBF-40CABE4E1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FD8E8-A76D-4112-B7CD-A296FCEA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6B592-D622-45EC-B3EA-EE15E3F23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7CEBD-A18E-47E9-B7DB-9C7047D8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6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391D-0AFA-4C63-91A5-D3781CD2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AC8CD-600A-47C4-B481-9E1B5728B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C3C5D-E718-4048-B834-12F7A92EF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B98FA-ABD2-4B7F-BEE4-398735077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1F680-A95C-4E29-B4D5-A6E6E45584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8B8097-2237-41DA-9EB2-D9088BEC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A6FCF9-AEB5-4906-8FBD-6A00B6D1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0ECF2-9D41-4010-93CB-F139A8D12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9465-D0C6-4B42-BA02-B16BF72F6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A7C747-3674-43C5-837A-2DB04AA76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4C83B-7C44-4770-9854-53EA5D8D2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FEC3D-0AFC-4725-95F1-EF2FAFB1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4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CFA87D-6774-4667-8C82-F444DE97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8C0AC4-DC2F-47D9-888F-72BD95CA7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4ED3D-33CF-403D-B35E-485BD5CB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4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7A7B-623F-4A86-A6A8-D2E6F593B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922D-526E-4CE7-9AC8-F877B9F94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49AB1-EABC-4B94-875C-F029F6449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D087C-1939-44E1-9141-2308C7CAB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D583D-9188-44FC-8B93-6D011FED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564-1183-4C4F-95F4-55C6DCBF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5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94A5C-E608-46F2-99B3-DEC5E065A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66CCCA-9FF5-4104-A267-60ACF2921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A0B61-4DF2-49AE-B15C-626332F83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CFCE2-3754-42A8-9F8B-E4805AD8D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5FB6F-1055-4ACE-A326-2A73B8584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3A31C-ECEA-4DFB-B450-09EE069D6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5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71845D-F77D-44EA-88FD-86EB281DD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7BA86-42D9-422A-A139-8A3E0D1CB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8EB90-51B1-4284-98DE-0220C18F5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0D5E-FDD9-4C2F-A77C-ED09CB9ED6F0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A4A6D-8C14-465F-AEAB-6030EC412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6F204-C795-475E-A2AB-72B20F43F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105A3-2B95-42CF-9D58-D2AEE60F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1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93B264-629E-4B44-B979-472B85FD9A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164"/>
          <a:stretch/>
        </p:blipFill>
        <p:spPr>
          <a:xfrm>
            <a:off x="3804768" y="2237363"/>
            <a:ext cx="3992173" cy="16122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9A5A6D9-353C-466B-BA9B-B383AA650DBD}"/>
              </a:ext>
            </a:extLst>
          </p:cNvPr>
          <p:cNvSpPr/>
          <p:nvPr/>
        </p:nvSpPr>
        <p:spPr>
          <a:xfrm>
            <a:off x="8278237" y="2451370"/>
            <a:ext cx="2840477" cy="6322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Measuring the vertical, but probe hits the face. Probe should be within .015 of face when measuring the vertical surface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537C82-2C79-4D26-AF60-15CBCEE09FA2}"/>
              </a:ext>
            </a:extLst>
          </p:cNvPr>
          <p:cNvCxnSpPr/>
          <p:nvPr/>
        </p:nvCxnSpPr>
        <p:spPr>
          <a:xfrm flipH="1">
            <a:off x="7256477" y="2097248"/>
            <a:ext cx="1140903" cy="1434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1BD735-E2CB-4BEF-B2CB-4138F43DA9BF}"/>
              </a:ext>
            </a:extLst>
          </p:cNvPr>
          <p:cNvCxnSpPr/>
          <p:nvPr/>
        </p:nvCxnSpPr>
        <p:spPr>
          <a:xfrm flipH="1">
            <a:off x="7499758" y="3043477"/>
            <a:ext cx="1015068" cy="605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55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McGinnis</dc:creator>
  <cp:lastModifiedBy>Brian McGinnis</cp:lastModifiedBy>
  <cp:revision>2</cp:revision>
  <dcterms:created xsi:type="dcterms:W3CDTF">2020-10-21T19:59:12Z</dcterms:created>
  <dcterms:modified xsi:type="dcterms:W3CDTF">2020-10-21T20:19:31Z</dcterms:modified>
</cp:coreProperties>
</file>