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CE3C-F9F8-467D-A41D-69631B0C2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F648E-36E0-424D-B5CB-AE62DF883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FF92E-8D63-4B4D-8054-C3D24EF3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FD9B3-00C0-474B-935F-BE5760BE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A4CA1-31C7-47E5-9495-CFC2C6E7C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2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4868-9756-4FC5-A45B-363F7E38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B0F6A-5204-4347-ABD0-2789E376E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5E07B-2EBC-4D5E-8810-88ADF39A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15699-1861-4A3B-B0B0-148B6859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0D97B-A2A5-4532-A55A-F9A167DE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9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80D7AD-EC10-45D0-941A-1DE1F919F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81D450-8798-4ADC-8655-FD1EEAA9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1BC0E-6580-472C-870B-CB044F0D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0A8A6-36FE-410E-8422-5630E489A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AE171-DAFF-4BF6-9CCD-1CF9EA82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3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35F8A-9EDF-4535-AFA3-E89F0A6E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04F95-2DA5-4AF9-8D1B-3E1C830C9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44101-9EA1-4DF2-BB59-431F17A4A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B2D7B-1942-4F17-86D3-E7CB536C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EB6D-1F3D-4018-B05D-CE0C939D0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1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1D3B7-DB1B-4687-B65A-678EAD3CE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4D57D-59AC-44A5-8EBC-509AC438F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FFEE8-A711-4D8C-A195-3E8A56EA1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3CD08-07C8-4AEE-82EA-91565486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4FA13-E7D1-4C7A-A3BC-49C14A22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7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13210-52BF-446E-A7AE-0560CB77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C1CCC-0525-407D-B133-571DBE985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5BFEE-F3C0-4FE6-ACC8-3510CDAD8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ADA77-EC94-4E2A-96B9-BF542B211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197D31-5BC1-4AEB-9587-CF0A44571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04990-F512-40B1-A57B-5F35A29C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6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F212-CD17-498F-AD63-624CC97F1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2C9A8-F26F-4A5C-AD33-E4B2D5FAE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BF6A3-9E7B-4B7C-B65E-5ECE58E36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8B839-C36D-4BC9-B253-26F5CC539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563F7-C8B4-4859-93EC-3B0C78B67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C3B387-6D7F-4D07-8A49-A3725ED7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3C6D8F-9901-42F9-8B93-8FAE5106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6D8E7-031C-430C-962D-331556259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0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9CE30-BEA6-4C5A-8551-183D9DAD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52DD4-8F2E-4CEB-BA02-F065E346C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4C964-774B-4257-BCA4-86B835F01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E77AE-36BA-49E7-BE8B-841441DB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74F801-EB51-48F0-8CF4-5BF0254D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00360-287E-44B0-967A-F2280FA2A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853C1-F62C-436F-A1D2-E9E6048EB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8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121E-5832-46FD-8115-27758D585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60847-58A0-489E-92B6-DF7D609E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6071D-8EE8-4138-AF9B-1C4F940C5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AAD54-81F4-4350-8AFA-B0479A5B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EEB2B-52DE-4C21-B0DD-1421FCF1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34C5F-EA74-4164-9E64-05AA977E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7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A51C4-0363-4B65-BCE5-A61C2E1F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D0FA58-3777-49E0-B647-42C310000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3FDE5-46EB-4684-BDD6-E196A8745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8E183-9CC5-40CB-970C-ECFF72882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E319D-35C0-4BF4-8747-C7432C8C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9F75F-3C50-408B-BF66-2B25FC320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2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264C7B-2626-4A4E-8B45-DBAC3140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E4F45-95CB-40B6-AE4C-C4B2922B4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C8683-9CE3-483E-9DD1-A51E5A2DE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9DE28-EC4B-4C3A-BAE8-32353B2DECFB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0F1B9-1B39-40F5-AA6B-F28C2CE0F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7DED-3563-4644-A9CB-61F7927F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705-C761-46B1-821D-D4ACA53E5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4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221878C-1336-4B2B-A721-01648FE79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05" y="457582"/>
            <a:ext cx="4580952" cy="61047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036703-EB9B-4438-8DF7-196E70A3E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151" y="346753"/>
            <a:ext cx="4580952" cy="61047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6BFB83-8C09-4994-A403-31DA778F4E55}"/>
              </a:ext>
            </a:extLst>
          </p:cNvPr>
          <p:cNvSpPr txBox="1"/>
          <p:nvPr/>
        </p:nvSpPr>
        <p:spPr>
          <a:xfrm>
            <a:off x="4885395" y="363229"/>
            <a:ext cx="1482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Nominals</a:t>
            </a:r>
          </a:p>
          <a:p>
            <a:r>
              <a:rPr lang="en-US" dirty="0"/>
              <a:t>23</a:t>
            </a:r>
          </a:p>
          <a:p>
            <a:r>
              <a:rPr lang="en-US" dirty="0"/>
              <a:t>120.04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706DB8-1BCF-4D19-9ACC-70A704352D04}"/>
              </a:ext>
            </a:extLst>
          </p:cNvPr>
          <p:cNvSpPr/>
          <p:nvPr/>
        </p:nvSpPr>
        <p:spPr>
          <a:xfrm>
            <a:off x="2380734" y="5815914"/>
            <a:ext cx="980303" cy="321275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6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Gutierrez</dc:creator>
  <cp:lastModifiedBy>Lisa Gutierrez</cp:lastModifiedBy>
  <cp:revision>1</cp:revision>
  <dcterms:created xsi:type="dcterms:W3CDTF">2021-05-24T17:57:21Z</dcterms:created>
  <dcterms:modified xsi:type="dcterms:W3CDTF">2021-05-24T18:01:59Z</dcterms:modified>
</cp:coreProperties>
</file>