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6F0FE-4299-4B3B-A065-2324F16C34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E0C362-E463-2144-AEB5-55707459DC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86FC9-D070-9C78-75DD-B4E2AF83F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AE17-0B7E-4405-980A-12F9394B0AEB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8E099-11D6-7883-CD21-75CFE3267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44B38-6D6F-6AAB-92DA-3B0DFC122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2C49-1081-4D46-8D77-C3F6CFFC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46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E2876-C0CB-7B30-49A4-A25278748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6F1909-570E-0393-529D-9A706641E4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9537F-4D1C-8864-BCFE-93FF2CA6C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AE17-0B7E-4405-980A-12F9394B0AEB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A6CFF-F156-5914-95D1-B4CDB90E8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2A44B-209A-647E-6559-93DCAAA54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2C49-1081-4D46-8D77-C3F6CFFC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13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95DC87-0FCD-4071-7542-517D474158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B3233C-905E-2F57-FE6D-35A1D6E32B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4CC7A-091B-3035-1423-9CA45AA46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AE17-0B7E-4405-980A-12F9394B0AEB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1AA6E-3EC0-F252-C1A5-001294991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39574-BEDC-DFCB-CD6F-4E6623220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2C49-1081-4D46-8D77-C3F6CFFC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5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D8CA8-BB8D-930F-A932-B216ED3E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0F9A9-74DD-08C0-6274-73875F6F8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14303-69DD-4FE5-7ADF-B701F247B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AE17-0B7E-4405-980A-12F9394B0AEB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F1535-32BF-544A-3612-B26FB6CD1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DEB2A-3E49-3000-086C-B2E7260B8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2C49-1081-4D46-8D77-C3F6CFFC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21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8EF5E-AC46-8BAB-6046-23F9B17FE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3FC782-10E4-8EDF-5897-40F89D1E5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F8EBC-B5DA-276A-064D-4D49CAEBB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AE17-0B7E-4405-980A-12F9394B0AEB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CD99C-4DBD-B88E-7510-50AF3FE96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77BB2-6C2C-C1CB-693E-ED59E65A4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2C49-1081-4D46-8D77-C3F6CFFC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622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72B7E-D441-3DEB-140B-B5F005684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7A06A-3057-52FE-0C7B-5C8EC5004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6CFA22-1403-C021-E243-729D5F65B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1BCBE7-703B-DDC6-87F8-676803A54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AE17-0B7E-4405-980A-12F9394B0AEB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7785AB-D3A4-C63C-FFC2-0DF85AC6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A0AAFD-0966-5577-A4CD-96630BE84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2C49-1081-4D46-8D77-C3F6CFFC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49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809C1-44BE-8817-9C5F-63030770A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631EF3-6AC7-F259-10A7-D0DFB361F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FDD34B-62CE-E5E3-0882-CE300C69B2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13C62E-43B7-5358-D59F-713EABAA6B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0A0CB9-F8B8-D18C-B64F-8EF8A8561B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CD8B27-A923-5F08-9CC9-52106E2EB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AE17-0B7E-4405-980A-12F9394B0AEB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0ADA36-163F-3317-C819-6E2CDCBFC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F38FFB-D3E6-3935-E3E0-BADE6C3C3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2C49-1081-4D46-8D77-C3F6CFFC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66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C347E-D931-5EFD-8A38-91BCB6354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DDE941-FD9C-877C-1C37-2B686895C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AE17-0B7E-4405-980A-12F9394B0AEB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8DB265-F010-C7EC-D371-E8A5CDF9C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91716B-02C4-F1F6-02CE-AE5EDF1B9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2C49-1081-4D46-8D77-C3F6CFFC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6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38B570-142C-909B-8B72-9862637C1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AE17-0B7E-4405-980A-12F9394B0AEB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9CDA3C-A62F-CA23-7B2C-E03CFEECA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0AD3F7-0920-4718-4E5F-6CAF3A0D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2C49-1081-4D46-8D77-C3F6CFFC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0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B977A-CB89-034F-DDD0-B12F6C97E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4404B-732B-0E74-9F64-6CF90C317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82A8FB-4604-E46F-69A0-A9CF9415CF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ADFDD-3F73-2CE1-9BF5-E45B67BF0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AE17-0B7E-4405-980A-12F9394B0AEB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F08A31-4D22-88EB-0A19-8921E0C40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3EFC1-87CB-B4F4-4AEB-CC27BDD6C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2C49-1081-4D46-8D77-C3F6CFFC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357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DC12D-9A77-4F7F-BB73-279AD5A00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442CB3-4265-1734-C22A-483466F5F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FB33AC-8F03-7E67-2E67-F71E1CCA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F8444B-C488-845C-19A1-668A9CEF7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AE17-0B7E-4405-980A-12F9394B0AEB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20F50E-F916-E01E-0503-201877243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6B2672-303E-A28F-DDAC-4DDF92EB6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2C49-1081-4D46-8D77-C3F6CFFC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18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DE0F1C-9935-80EC-0878-87EC5DF5F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A619BE-373C-3159-B885-BE7B5422C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C73E8-9F33-D74F-75F3-F39E3C1ECD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3AE17-0B7E-4405-980A-12F9394B0AEB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F9CFC-F09B-E4E4-C2A4-71E7BDCD62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D4277-D389-1DB7-820E-2081434C86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72C49-1081-4D46-8D77-C3F6CFFC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1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204F42A2-07E5-FD92-68D3-C5CC9A89EF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505"/>
          <a:stretch/>
        </p:blipFill>
        <p:spPr>
          <a:xfrm>
            <a:off x="1541416" y="163769"/>
            <a:ext cx="9091750" cy="6530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93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ECD8D7-AC4A-5634-BE4C-47727F774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549" y="488963"/>
            <a:ext cx="8445014" cy="588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144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50A5B6BD-6692-508A-7F2B-683348248B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373" y="0"/>
            <a:ext cx="91592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18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6EFCBD8-E449-2630-6C5A-28EA73D464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211" y="0"/>
            <a:ext cx="91135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802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 four</dc:creator>
  <cp:lastModifiedBy>admin four</cp:lastModifiedBy>
  <cp:revision>1</cp:revision>
  <dcterms:created xsi:type="dcterms:W3CDTF">2022-06-10T15:26:36Z</dcterms:created>
  <dcterms:modified xsi:type="dcterms:W3CDTF">2022-06-10T15:46:13Z</dcterms:modified>
</cp:coreProperties>
</file>