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085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39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81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66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75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3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6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80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09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5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74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62E8-F251-4477-A20B-4011A9BAE324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06F29-FFD5-4481-9885-130E6D3E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79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844" y="444467"/>
            <a:ext cx="3495675" cy="4905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6856" y="606489"/>
            <a:ext cx="3495144" cy="3172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519" y="444467"/>
            <a:ext cx="4303550" cy="363464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333732" y="1922107"/>
            <a:ext cx="1010914" cy="3079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84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Tang, Lee</dc:creator>
  <cp:lastModifiedBy>Tang, Lee</cp:lastModifiedBy>
  <cp:revision>1</cp:revision>
  <dcterms:created xsi:type="dcterms:W3CDTF">2021-07-22T00:52:13Z</dcterms:created>
  <dcterms:modified xsi:type="dcterms:W3CDTF">2021-07-22T00:57:40Z</dcterms:modified>
</cp:coreProperties>
</file>