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C4737-1AEC-4E54-BD47-924026DBB8A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81C5-2ACF-4B80-A726-91416B5BD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41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C4737-1AEC-4E54-BD47-924026DBB8A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81C5-2ACF-4B80-A726-91416B5BD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363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C4737-1AEC-4E54-BD47-924026DBB8A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81C5-2ACF-4B80-A726-91416B5BD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4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C4737-1AEC-4E54-BD47-924026DBB8A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81C5-2ACF-4B80-A726-91416B5BD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02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C4737-1AEC-4E54-BD47-924026DBB8A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81C5-2ACF-4B80-A726-91416B5BD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23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C4737-1AEC-4E54-BD47-924026DBB8A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81C5-2ACF-4B80-A726-91416B5BD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694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C4737-1AEC-4E54-BD47-924026DBB8A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81C5-2ACF-4B80-A726-91416B5BD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933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C4737-1AEC-4E54-BD47-924026DBB8A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81C5-2ACF-4B80-A726-91416B5BD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74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C4737-1AEC-4E54-BD47-924026DBB8A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81C5-2ACF-4B80-A726-91416B5BD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83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C4737-1AEC-4E54-BD47-924026DBB8A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81C5-2ACF-4B80-A726-91416B5BD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646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C4737-1AEC-4E54-BD47-924026DBB8A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A81C5-2ACF-4B80-A726-91416B5BD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3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C4737-1AEC-4E54-BD47-924026DBB8A1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A81C5-2ACF-4B80-A726-91416B5BDD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605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5211" y="514222"/>
            <a:ext cx="7512368" cy="616089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38996" y="1679171"/>
            <a:ext cx="1305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Writte</a:t>
            </a:r>
            <a:r>
              <a:rPr lang="en-US" dirty="0" smtClean="0"/>
              <a:t> data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44616" y="1482436"/>
            <a:ext cx="13050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buttom</a:t>
            </a:r>
            <a:r>
              <a:rPr lang="en-US" dirty="0"/>
              <a:t> for </a:t>
            </a:r>
            <a:r>
              <a:rPr lang="en-US" dirty="0" err="1"/>
              <a:t>writting</a:t>
            </a:r>
            <a:r>
              <a:rPr lang="en-US" dirty="0"/>
              <a:t> data in planer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716684" y="2003366"/>
            <a:ext cx="2410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graf</a:t>
            </a:r>
            <a:r>
              <a:rPr lang="en-US" dirty="0"/>
              <a:t> for </a:t>
            </a:r>
            <a:r>
              <a:rPr lang="en-US" dirty="0" err="1"/>
              <a:t>visualising</a:t>
            </a:r>
            <a:r>
              <a:rPr lang="en-US" dirty="0"/>
              <a:t> 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9544" y="3440569"/>
            <a:ext cx="1866904" cy="2663449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 flipH="1" flipV="1">
            <a:off x="3690851" y="881149"/>
            <a:ext cx="1014153" cy="665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441469" y="3126783"/>
            <a:ext cx="1296786" cy="19107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361709" y="1679171"/>
            <a:ext cx="1529542" cy="32752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7588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GNIGOM</dc:creator>
  <cp:lastModifiedBy>GNIGOM</cp:lastModifiedBy>
  <cp:revision>2</cp:revision>
  <dcterms:created xsi:type="dcterms:W3CDTF">2021-09-23T10:59:01Z</dcterms:created>
  <dcterms:modified xsi:type="dcterms:W3CDTF">2021-09-24T04:51:02Z</dcterms:modified>
</cp:coreProperties>
</file>