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9758-5E74-4447-AF7F-B934F4DCC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6097-7C34-4091-9400-FBB3F326D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E4CAD-5D6A-49FF-99AA-C0471E12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E9CA8-202F-427E-83DD-80F19F9C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9C836-1374-4BE1-90A1-238621F1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7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1B6A-DB68-4B87-9C3B-94E3634D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DD534-5E14-4088-9A3D-B6AFE76AB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D2EE1-7798-4918-9276-599D182D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BCD06-66FD-45A7-85B6-C6AAC74B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A5006-E260-4C7C-B6E7-3218D689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7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A8AA3-0A94-4CA4-BE5F-54E7A8426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8B7E8-5F48-4770-ABDA-0FF7C9B8A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B7112-5987-465C-AE87-497007A9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44D87-CFDF-4E03-857D-AF8ABF66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EBE5F-C471-4976-83F8-46F17ABC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9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4E42-7EED-4750-A441-BE0EC7C4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1F4C9-40AD-4EAD-BF18-7246133C7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3BB25-C3F7-432E-8CB1-B66AACCA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BAEF1-7727-4345-A704-DEDE26DC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0EC8A-2447-482C-ADE4-C29C4659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8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CA2E-48EC-4F93-A21A-44DE6E1F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8A2AE-B69B-4061-B6FA-5375211AB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53311-1132-4997-ADE9-F4174110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121B4-147F-4A4D-8A9B-69EFA847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99FA-9E26-49AB-9F70-1631FAA7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ECB8F-524F-4A96-AFE9-B66551D6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B71C-3ECF-4119-A887-835B70B5A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64853-4275-4D8A-8018-7C63D1666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0DDA1-85E2-46A8-966C-4C7A0410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A5F67-53DB-42D6-B93E-5CB4E200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BB7D2-89D9-4F0D-A568-8DD0531E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6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02454-B11C-4A62-9D18-7693334D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544AE-68EA-4D37-BB7D-5A21BBF26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337FB-7D62-4CE1-8970-92EF62300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13EA1-01FE-4675-B3E1-73C9E471D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60D2C-ED10-4407-A01E-9CEDCED5D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AD126-2F6B-4210-A3D2-A4CE7A29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001BE-9A90-40D5-A618-FD5386D7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2F7BA-24F7-4B29-82BB-B5BCB326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2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4F427-DE54-4635-B177-DE7CB6FA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F718E-9DC3-4721-9074-52485EC9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6EFE7-EED5-4876-871C-1F651192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9E46E-4630-486E-AC10-BDF5F4DE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7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A31CA-63A0-4CB2-810D-5864943A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77A09-C070-4240-86A4-23463A35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7B491-BCEB-45AF-874A-4859EFBF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4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9391-F845-4F01-B781-A447CB79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8B92D-7529-4586-AD2B-80370C9C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BFDAC-17D5-4A08-A272-5D1479DFA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E2C7-71E8-40C6-8B69-8D72913E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652B2-5FA5-47B3-94DB-A24DBDB4F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5A150-C31E-43BC-8263-2D1EC3F4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1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5045-1076-4715-BEDB-2EDFBB77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10AD9-781C-4268-BE88-D425B0D6B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8E6F2-2B47-42DB-9C37-008D8AF81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F77F3-37E2-4432-952E-0D4D904F9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7B74B-309E-41B8-96DA-0E4CFEC3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DBABD-AC0F-4101-B332-D8A15C7A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8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13D2F-E1B5-42C3-9788-C75E404D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144CA-639A-4756-9285-4C7DEF6C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E832C-273C-4E74-BD1E-179ABC514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68AA-5E5F-402A-A35B-9D8AA1B7430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6BA5-D3CC-463C-A840-0EDBB19BE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842EE-6B63-42F2-8083-870FCBB73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16A4-8B22-49F6-9A5E-3F597F3D5D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788053713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A4E61CD8-4D4C-46D1-8473-A70103904101}"/>
              </a:ext>
            </a:extLst>
          </p:cNvPr>
          <p:cNvSpPr txBox="1"/>
          <p:nvPr userDrawn="1"/>
        </p:nvSpPr>
        <p:spPr>
          <a:xfrm>
            <a:off x="0" y="6595656"/>
            <a:ext cx="34812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Teledyne Confidential; Commercially Sensitive Business Data</a:t>
            </a:r>
          </a:p>
        </p:txBody>
      </p:sp>
    </p:spTree>
    <p:extLst>
      <p:ext uri="{BB962C8B-B14F-4D97-AF65-F5344CB8AC3E}">
        <p14:creationId xmlns:p14="http://schemas.microsoft.com/office/powerpoint/2010/main" val="175449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5E984E89-233B-47A5-8B26-3FA08434D5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1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00"/>
    </mc:Choice>
    <mc:Fallback xmlns="">
      <p:transition spd="slow" advTm="7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Andrew</dc:creator>
  <cp:lastModifiedBy>Song, Andrew</cp:lastModifiedBy>
  <cp:revision>2</cp:revision>
  <dcterms:created xsi:type="dcterms:W3CDTF">2022-01-21T20:30:38Z</dcterms:created>
  <dcterms:modified xsi:type="dcterms:W3CDTF">2022-01-21T20:36:52Z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178f3f-9d62-4d87-b8af-200399509a39_Enabled">
    <vt:lpwstr>true</vt:lpwstr>
  </property>
  <property fmtid="{D5CDD505-2E9C-101B-9397-08002B2CF9AE}" pid="3" name="MSIP_Label_0d178f3f-9d62-4d87-b8af-200399509a39_SetDate">
    <vt:lpwstr>2022-01-21T20:36:52Z</vt:lpwstr>
  </property>
  <property fmtid="{D5CDD505-2E9C-101B-9397-08002B2CF9AE}" pid="4" name="MSIP_Label_0d178f3f-9d62-4d87-b8af-200399509a39_Method">
    <vt:lpwstr>Standard</vt:lpwstr>
  </property>
  <property fmtid="{D5CDD505-2E9C-101B-9397-08002B2CF9AE}" pid="5" name="MSIP_Label_0d178f3f-9d62-4d87-b8af-200399509a39_Name">
    <vt:lpwstr>Company Sensitive</vt:lpwstr>
  </property>
  <property fmtid="{D5CDD505-2E9C-101B-9397-08002B2CF9AE}" pid="6" name="MSIP_Label_0d178f3f-9d62-4d87-b8af-200399509a39_SiteId">
    <vt:lpwstr>e324592a-2653-45c7-9bfc-597c36917127</vt:lpwstr>
  </property>
  <property fmtid="{D5CDD505-2E9C-101B-9397-08002B2CF9AE}" pid="7" name="MSIP_Label_0d178f3f-9d62-4d87-b8af-200399509a39_ActionId">
    <vt:lpwstr>28b75bbd-bce2-4edd-9e14-eb16af8a3884</vt:lpwstr>
  </property>
  <property fmtid="{D5CDD505-2E9C-101B-9397-08002B2CF9AE}" pid="8" name="MSIP_Label_0d178f3f-9d62-4d87-b8af-200399509a39_ContentBits">
    <vt:lpwstr>2</vt:lpwstr>
  </property>
</Properties>
</file>