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47F1-34FD-4DEC-951C-6DC07669A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CA203-2B3A-49E9-A43A-0639994FA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2149-B780-4A35-88AF-09A85CD2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CA730-2C78-45A5-96DC-B0691169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D8339-6475-4F8A-865D-9D009E67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C013-3796-473B-85A8-A4948EC5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BAF8A-5B7C-469A-B8CB-EDDE29321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AADB-30D7-4813-8257-9EB9E105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026D-ACB8-4941-8E71-5E76575B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B1AC-3495-4C7A-952C-D419EA9A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18A49-B240-40C9-B4C5-A352C4DA3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64D5A-A43C-4191-80A7-30CBCFEEB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5E8F3-833B-4919-9E04-10AC43EA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EFD4F-3BDC-4704-A852-8864E57B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1989-028F-4150-B543-739B654A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55CE-237C-4737-9F40-6ABD976B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4614-CEC2-42B0-A6E4-1E0EBD447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2945C-E112-4183-970B-221CE09E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78BB9-3391-4FAE-A472-DFF7A149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09D55-3205-424E-9E34-D8037334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9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D154-1581-4E86-9983-26F374B3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CEC60-9ACE-4192-B5E1-55138A114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A7E2-860F-43A2-86E4-7938C5E0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3C319-E216-468B-B968-616E9E57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40C66-534D-4045-85EA-401971AB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BF3A-E4ED-467A-B074-0A5B0564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B459-25A3-4D66-AF40-53EE5C663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4BD65-589A-497F-9024-8026EA5DA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2B782-2C92-464C-8FB8-04D6D643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77D0A-64F1-467D-A787-6D8A9A2A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B9CD-90EF-465F-AFEB-82A73D6B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4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2CB0-261F-4C7F-91D7-4D203699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09CD8-2BC2-45C9-935B-C1978E1CE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60BA3-63CB-43E6-B0F4-052B0B1EC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8167B-BCDD-46E3-B7F7-ADECA3EDB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50931-328D-4945-AAA6-94EB885D3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B2E94-87F7-457D-B9FB-BE66C8D4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43027-8728-4040-8087-535A4EB6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59AB4-0A5F-45A4-8551-2B843732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0E4F-A80C-44F6-AABA-69A235C7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2BF8B-81A7-4285-ACC4-25324F1F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81404-4718-47A0-9012-EB147BB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7C84D-60EE-4336-BD33-FF161971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A6E79-BFDB-4ECA-B93B-DECCE276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EE459-4C39-43A7-931F-21395DBD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14F4-F37D-49EC-B842-D9C5E403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1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8D41-E2F0-43A0-8321-5162447A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DEB9-DBBE-4129-B27C-39F7139D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148B0-2884-43E7-8399-3A29C7D1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32F27-D10A-485C-8F6C-C646FA30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3ABE-A4D4-4F09-AB02-A6DA4ECD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6E86B-29DE-4244-84F4-313594F0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48B3-0069-4F8F-AA76-1EBA6988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25F2A-A55C-4B57-8732-C17DF2746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7D497-44F0-43B2-A435-A181EF864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C57A2-3A31-4B08-99AF-45DB7806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98CB8-41A8-47A2-AF42-1FFB7FA3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EF8FB-2F51-4560-B6E4-08C4130A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3C680-4627-4856-9640-2B0D17EE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958AE-E087-47F2-9A0C-09D254E5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4EE0-E087-4DCF-9E50-89676C2E4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E750-EFF9-4181-8EC1-0BA8674B06D6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C7A8-C8A7-499C-85AB-5BC34681D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D36F3-3D04-494D-AFA6-0C5F07503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C153-7A62-497A-84DF-9EBE68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CD6C-313D-4FDF-BE90-063C460F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1" y="329747"/>
            <a:ext cx="5013261" cy="37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F58A6FB-E0DE-4827-8FB8-6FBC65D09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26" y="329747"/>
            <a:ext cx="5013262" cy="37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82ED907-FAD9-472A-B91D-B9AFA87D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6" y="4558101"/>
            <a:ext cx="97456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C3B888-0E4E-413E-A75A-7BC3495DEA23}"/>
              </a:ext>
            </a:extLst>
          </p:cNvPr>
          <p:cNvCxnSpPr>
            <a:cxnSpLocks/>
          </p:cNvCxnSpPr>
          <p:nvPr/>
        </p:nvCxnSpPr>
        <p:spPr>
          <a:xfrm flipV="1">
            <a:off x="3523593" y="567559"/>
            <a:ext cx="0" cy="1056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918546-E8AC-4679-8CCE-F70783BA958A}"/>
              </a:ext>
            </a:extLst>
          </p:cNvPr>
          <p:cNvCxnSpPr>
            <a:cxnSpLocks/>
          </p:cNvCxnSpPr>
          <p:nvPr/>
        </p:nvCxnSpPr>
        <p:spPr>
          <a:xfrm flipV="1">
            <a:off x="3523592" y="1623849"/>
            <a:ext cx="1056291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49C8B7-4E67-409D-837F-F7B493999428}"/>
              </a:ext>
            </a:extLst>
          </p:cNvPr>
          <p:cNvCxnSpPr>
            <a:cxnSpLocks/>
          </p:cNvCxnSpPr>
          <p:nvPr/>
        </p:nvCxnSpPr>
        <p:spPr>
          <a:xfrm>
            <a:off x="3523593" y="1607346"/>
            <a:ext cx="488731" cy="836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12FAEF9-7241-4D0E-ABA7-EB4F14044D49}"/>
              </a:ext>
            </a:extLst>
          </p:cNvPr>
          <p:cNvSpPr txBox="1"/>
          <p:nvPr/>
        </p:nvSpPr>
        <p:spPr>
          <a:xfrm>
            <a:off x="4138448" y="480848"/>
            <a:ext cx="72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CYL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48A229-E03F-49F1-89AB-9E18FA5482C0}"/>
              </a:ext>
            </a:extLst>
          </p:cNvPr>
          <p:cNvSpPr txBox="1"/>
          <p:nvPr/>
        </p:nvSpPr>
        <p:spPr>
          <a:xfrm>
            <a:off x="8723951" y="1342696"/>
            <a:ext cx="72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CYL 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1C4215-EF4C-45F8-93E2-6090BDA28563}"/>
              </a:ext>
            </a:extLst>
          </p:cNvPr>
          <p:cNvCxnSpPr>
            <a:stCxn id="14" idx="2"/>
          </p:cNvCxnSpPr>
          <p:nvPr/>
        </p:nvCxnSpPr>
        <p:spPr>
          <a:xfrm flipH="1">
            <a:off x="4051737" y="850180"/>
            <a:ext cx="449317" cy="6771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EA64AB-57D2-4180-BA6F-57D79C3F2E6B}"/>
              </a:ext>
            </a:extLst>
          </p:cNvPr>
          <p:cNvCxnSpPr>
            <a:cxnSpLocks/>
          </p:cNvCxnSpPr>
          <p:nvPr/>
        </p:nvCxnSpPr>
        <p:spPr>
          <a:xfrm flipH="1">
            <a:off x="8962697" y="1607346"/>
            <a:ext cx="135684" cy="67077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0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3CBB3D7-4F80-4390-BAC0-329E01CA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2" y="1291241"/>
            <a:ext cx="7695105" cy="46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84C079-205C-4A5E-B431-F6A2F6F31AEC}"/>
              </a:ext>
            </a:extLst>
          </p:cNvPr>
          <p:cNvSpPr txBox="1"/>
          <p:nvPr/>
        </p:nvSpPr>
        <p:spPr>
          <a:xfrm>
            <a:off x="8308427" y="3609609"/>
            <a:ext cx="3058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CYLINDERS DIAMETERS ARE FINE BUT THE POSITION OF CYL 2 IS OUT DESPITE 2 &amp; 1 ARE THE SAME CYLINDER AND 1 IS THE SPATIAL ROTATION</a:t>
            </a:r>
          </a:p>
        </p:txBody>
      </p:sp>
    </p:spTree>
    <p:extLst>
      <p:ext uri="{BB962C8B-B14F-4D97-AF65-F5344CB8AC3E}">
        <p14:creationId xmlns:p14="http://schemas.microsoft.com/office/powerpoint/2010/main" val="267877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Granda</dc:creator>
  <cp:lastModifiedBy>Anthony Granda</cp:lastModifiedBy>
  <cp:revision>2</cp:revision>
  <dcterms:created xsi:type="dcterms:W3CDTF">2022-01-26T01:46:44Z</dcterms:created>
  <dcterms:modified xsi:type="dcterms:W3CDTF">2022-01-26T02:01:14Z</dcterms:modified>
</cp:coreProperties>
</file>