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>
        <p:scale>
          <a:sx n="110" d="100"/>
          <a:sy n="110" d="100"/>
        </p:scale>
        <p:origin x="57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6695"/>
            <a:ext cx="9144000" cy="605790"/>
          </a:xfrm>
        </p:spPr>
        <p:txBody>
          <a:bodyPr>
            <a:normAutofit fontScale="90000"/>
          </a:bodyPr>
          <a:lstStyle/>
          <a:p>
            <a:r>
              <a:rPr lang="en-US" sz="4400" u="sng" dirty="0">
                <a:highlight>
                  <a:srgbClr val="FFFF00"/>
                </a:highlight>
              </a:rPr>
              <a:t>.998 PIN GAGE VERIFICAT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660" y="1388745"/>
            <a:ext cx="6577965" cy="2865120"/>
          </a:xfrm>
          <a:prstGeom prst="rect">
            <a:avLst/>
          </a:prstGeom>
        </p:spPr>
      </p:pic>
      <p:pic>
        <p:nvPicPr>
          <p:cNvPr id="8" name="Picture 7" descr="A picture containing indoor, furniture&#10;&#10;Description automatically generated">
            <a:extLst>
              <a:ext uri="{FF2B5EF4-FFF2-40B4-BE49-F238E27FC236}">
                <a16:creationId xmlns:a16="http://schemas.microsoft.com/office/drawing/2014/main" id="{5FE95208-23FF-4091-875E-A4798500C0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92" y="1147835"/>
            <a:ext cx="4462585" cy="33469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261063"/>
            <a:ext cx="4854093" cy="53053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89941F0-DF0B-49F3-983A-863A71A6A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709" y="1261063"/>
            <a:ext cx="4741497" cy="532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1FD73D-6A4B-4B35-80B8-176EB41C36D5}"/>
              </a:ext>
            </a:extLst>
          </p:cNvPr>
          <p:cNvSpPr txBox="1"/>
          <p:nvPr/>
        </p:nvSpPr>
        <p:spPr>
          <a:xfrm>
            <a:off x="1210491" y="696686"/>
            <a:ext cx="9518469" cy="38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</a:t>
            </a:r>
            <a:r>
              <a:rPr lang="en-US" dirty="0">
                <a:highlight>
                  <a:srgbClr val="FFFF00"/>
                </a:highlight>
              </a:rPr>
              <a:t>Cylinders Depth – 0.2”                                                                          Cylinders Depth – 0.4”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D46FBEA-3367-4D8C-BBBD-7070BDF14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0" y="771070"/>
            <a:ext cx="11218006" cy="5315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66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.998 PIN GAGE VERIFICAT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.998 PIN GAGE VERIFICAT</dc:title>
  <dc:creator/>
  <cp:lastModifiedBy>Anthony Granda</cp:lastModifiedBy>
  <cp:revision>2</cp:revision>
  <dcterms:created xsi:type="dcterms:W3CDTF">2022-01-17T14:32:29Z</dcterms:created>
  <dcterms:modified xsi:type="dcterms:W3CDTF">2022-01-22T01:34:45Z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E1A91139E0B9438098AA9BD1C33725BE</vt:lpwstr>
  </property>
  <property fmtid="{D5CDD505-2E9C-101B-9397-08002B2CF9AE}" pid="3" name="KSOProductBuildVer">
    <vt:lpwstr>1033-11.2.0.10443</vt:lpwstr>
  </property>
</Properties>
</file>