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2322" y="72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73CD-F787-4720-ABF7-863B214B34E2}" type="datetimeFigureOut">
              <a:rPr lang="de-DE" smtClean="0"/>
              <a:t>12.01.2024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E9C45-454C-4EF0-8707-FF112724D1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2504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73CD-F787-4720-ABF7-863B214B34E2}" type="datetimeFigureOut">
              <a:rPr lang="de-DE" smtClean="0"/>
              <a:t>12.01.2024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E9C45-454C-4EF0-8707-FF112724D1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0972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73CD-F787-4720-ABF7-863B214B34E2}" type="datetimeFigureOut">
              <a:rPr lang="de-DE" smtClean="0"/>
              <a:t>12.01.2024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E9C45-454C-4EF0-8707-FF112724D1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5546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73CD-F787-4720-ABF7-863B214B34E2}" type="datetimeFigureOut">
              <a:rPr lang="de-DE" smtClean="0"/>
              <a:t>12.01.2024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E9C45-454C-4EF0-8707-FF112724D1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1845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73CD-F787-4720-ABF7-863B214B34E2}" type="datetimeFigureOut">
              <a:rPr lang="de-DE" smtClean="0"/>
              <a:t>12.01.2024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E9C45-454C-4EF0-8707-FF112724D1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8852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73CD-F787-4720-ABF7-863B214B34E2}" type="datetimeFigureOut">
              <a:rPr lang="de-DE" smtClean="0"/>
              <a:t>12.01.2024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E9C45-454C-4EF0-8707-FF112724D1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8704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73CD-F787-4720-ABF7-863B214B34E2}" type="datetimeFigureOut">
              <a:rPr lang="de-DE" smtClean="0"/>
              <a:t>12.01.2024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E9C45-454C-4EF0-8707-FF112724D1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4506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73CD-F787-4720-ABF7-863B214B34E2}" type="datetimeFigureOut">
              <a:rPr lang="de-DE" smtClean="0"/>
              <a:t>12.01.2024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E9C45-454C-4EF0-8707-FF112724D1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3748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73CD-F787-4720-ABF7-863B214B34E2}" type="datetimeFigureOut">
              <a:rPr lang="de-DE" smtClean="0"/>
              <a:t>12.01.2024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E9C45-454C-4EF0-8707-FF112724D1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1803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73CD-F787-4720-ABF7-863B214B34E2}" type="datetimeFigureOut">
              <a:rPr lang="de-DE" smtClean="0"/>
              <a:t>12.01.2024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E9C45-454C-4EF0-8707-FF112724D1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8934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73CD-F787-4720-ABF7-863B214B34E2}" type="datetimeFigureOut">
              <a:rPr lang="de-DE" smtClean="0"/>
              <a:t>12.01.2024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E9C45-454C-4EF0-8707-FF112724D1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929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D73CD-F787-4720-ABF7-863B214B34E2}" type="datetimeFigureOut">
              <a:rPr lang="de-DE" smtClean="0"/>
              <a:t>12.01.2024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E9C45-454C-4EF0-8707-FF112724D1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4347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5D8CEEC5-FC5F-E83B-B4D8-7CE4E66B9B2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664544"/>
            <a:ext cx="6858000" cy="886291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6C60084F-A9F0-D9AE-4511-40F0D591F157}"/>
              </a:ext>
            </a:extLst>
          </p:cNvPr>
          <p:cNvSpPr txBox="1"/>
          <p:nvPr/>
        </p:nvSpPr>
        <p:spPr>
          <a:xfrm>
            <a:off x="0" y="7195931"/>
            <a:ext cx="6858000" cy="72887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73C505AA-8028-30C2-554C-416D5EB7078B}"/>
              </a:ext>
            </a:extLst>
          </p:cNvPr>
          <p:cNvSpPr txBox="1"/>
          <p:nvPr/>
        </p:nvSpPr>
        <p:spPr>
          <a:xfrm>
            <a:off x="0" y="8746435"/>
            <a:ext cx="6858000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5FDAC22-F2F4-2F2F-F1C5-7BFC26FAC7C2}"/>
              </a:ext>
            </a:extLst>
          </p:cNvPr>
          <p:cNvSpPr txBox="1"/>
          <p:nvPr/>
        </p:nvSpPr>
        <p:spPr>
          <a:xfrm>
            <a:off x="901148" y="9501809"/>
            <a:ext cx="4757530" cy="646331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Only the characteristics circled in red should be printed in PiWeb.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335838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e58707db-cea7-4907-92d1-cf323291762b}" enabled="1" method="Standard" siteId="{e11cbe9c-f680-44b9-9d42-d705f740b888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12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Winfried Ullrich</dc:creator>
  <cp:lastModifiedBy>Winfried Ullrich</cp:lastModifiedBy>
  <cp:revision>1</cp:revision>
  <dcterms:created xsi:type="dcterms:W3CDTF">2024-01-12T11:14:09Z</dcterms:created>
  <dcterms:modified xsi:type="dcterms:W3CDTF">2024-01-12T11:23:06Z</dcterms:modified>
</cp:coreProperties>
</file>