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86C5A-1EBA-4AAB-8E9F-698F652CA1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1978B1-170A-4AF8-BAD4-921B9EE303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6AAF8F-F47C-4BBA-BD56-B311CCA20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DA0C-E1A4-4B3C-A605-2E79E4453649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61A971-C0A0-4F9D-93AE-52E034817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89F0-08AF-4E39-838B-BC62EF9C6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8E418-A441-4F86-BD7E-E23AC279A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10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0F872-9DB4-42E5-9B44-EBA6CFC23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76A41D-8606-4A08-A3E4-F6AAC3E208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4D46E0-9DC4-4432-A81B-90DD297B6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DA0C-E1A4-4B3C-A605-2E79E4453649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1A4E62-A68B-43DB-B178-FA1812971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FF8139-8DEC-4106-9004-CD59E36B5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8E418-A441-4F86-BD7E-E23AC279A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767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753D05-A531-4EE9-A881-BDE2CB03ED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9FAD09-AF52-49AB-8B6D-3D0A5E4008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FF6B9-BF59-4AD6-92D7-E6C16DC4F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DA0C-E1A4-4B3C-A605-2E79E4453649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EB2296-25BD-4F5F-9C0A-50594D198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75022-E389-424B-8C5D-C26FDA1F4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8E418-A441-4F86-BD7E-E23AC279A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440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B11B4-4960-48DC-A440-8A47224A7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1A4C0-E2E4-4C5B-A974-E9A49AE0E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446575-464F-4740-B8D8-A51CAE1CD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DA0C-E1A4-4B3C-A605-2E79E4453649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A4CCF5-DC59-41EC-8E44-11FDC7094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88EE0B-A045-4FE0-8420-74929C344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8E418-A441-4F86-BD7E-E23AC279A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44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5D806-0B94-4BB0-AC89-AFDA191F8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8E02E0-33B4-4C46-9B98-1BEB67B8A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E8020-01AA-4EDE-AC8B-6D8822F50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DA0C-E1A4-4B3C-A605-2E79E4453649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5738FE-FCFF-4192-AE30-F170C2154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C90BB-639C-43BF-85E3-883D10EED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8E418-A441-4F86-BD7E-E23AC279A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17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008BA-9EB5-4153-B738-D8C36C79F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925A5-A136-441D-93FF-AC262C5BA7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01C55E-5F01-48FA-8CD2-A1DC5FEA7A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9CAC97-5852-4F2B-930E-3F655D54C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DA0C-E1A4-4B3C-A605-2E79E4453649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33601D-43FF-46EE-A7B0-D6270B740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B4895-22D1-4B32-B898-F44352826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8E418-A441-4F86-BD7E-E23AC279A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227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E5F7A-158A-4C5C-9645-F4E8A9AB5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904BCE-940D-45B9-9149-EF570E0A4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551193-2FA2-467B-ACFA-3F57C5F675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0D399B-76E7-4A76-8D74-2E62565BA2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13150E-8AD6-4C5F-99E5-61020C67AD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036F74-1948-465F-B912-7C62B787D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DA0C-E1A4-4B3C-A605-2E79E4453649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2E6363-220A-4A9F-B584-897812D3E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DE4081-0D76-438C-BD7C-7B4B5A802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8E418-A441-4F86-BD7E-E23AC279A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874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42148-0190-4702-8492-FD69C76F5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E1179B-2F71-47C8-9B11-B8D93C88B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DA0C-E1A4-4B3C-A605-2E79E4453649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0FF7EC-883C-402F-877C-26A577C98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40BBA7-466B-4F94-8643-DFDA77BD4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8E418-A441-4F86-BD7E-E23AC279A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881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73C537-9E39-41AE-A5C9-6085B899E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DA0C-E1A4-4B3C-A605-2E79E4453649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BB9CB6-12C0-4248-B49C-A17CBB33A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709873-0487-46E5-891B-1ACF03B14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8E418-A441-4F86-BD7E-E23AC279A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248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22D24-7334-49B1-BFFD-2D88A5D0C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3B22A-F5F4-49C5-ABC7-54F3201C0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73755F-00D4-4AD7-B9A6-C2CE24FC14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031D9D-0FCF-4CF1-8211-D1ABCF23A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DA0C-E1A4-4B3C-A605-2E79E4453649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9CCAEF-A0C7-4790-B653-A2E39E29F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A47F76-BBA6-493B-B9EF-E3E3D3171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8E418-A441-4F86-BD7E-E23AC279A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334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18484-0485-479B-985A-FED95B248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A5F202-C738-43CF-9CAC-854E59D49B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265B0B-9A8D-4FD0-8D3D-DBC7B3B388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EE7CE2-F75C-4602-BCD0-8B2DC6AD6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DA0C-E1A4-4B3C-A605-2E79E4453649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5A1682-2E4A-4B85-8EBC-6AE903A39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0E434C-B370-4833-8D25-8163B181F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8E418-A441-4F86-BD7E-E23AC279A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99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14598C-EE9E-4739-93F7-56C026CE2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D0B87-AA5B-4531-B120-3A147F0878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CBAB70-33A0-4735-90A0-FD910BEDBD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BDA0C-E1A4-4B3C-A605-2E79E4453649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E0F22-534A-4DC6-A5B6-6A139B9067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196AD-F1A4-44B1-B2CA-D128A6C537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8E418-A441-4F86-BD7E-E23AC279A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84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creen Recording 4">
            <a:hlinkClick r:id="" action="ppaction://media"/>
            <a:extLst>
              <a:ext uri="{FF2B5EF4-FFF2-40B4-BE49-F238E27FC236}">
                <a16:creationId xmlns:a16="http://schemas.microsoft.com/office/drawing/2014/main" id="{10466CEA-1FED-4104-92CA-9D217E5D8C0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47638"/>
            <a:ext cx="12192000" cy="656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7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4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Shomaker</dc:creator>
  <cp:lastModifiedBy>Richard Shomaker</cp:lastModifiedBy>
  <cp:revision>1</cp:revision>
  <dcterms:created xsi:type="dcterms:W3CDTF">2019-07-31T13:36:26Z</dcterms:created>
  <dcterms:modified xsi:type="dcterms:W3CDTF">2019-07-31T13:39:37Z</dcterms:modified>
</cp:coreProperties>
</file>