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3897-B824-4F69-8E24-D1C1A5016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70AC-8C77-4D60-BACD-845698835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3723A-D1C2-4613-818B-03600CB5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FCDFE-76EC-449D-84EB-D0DC6B4F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D7BAD-3EC6-4609-BE16-7F8BDF2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7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DEC3-30CE-4085-BE24-A98D9E2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5D1F6-A150-4F62-82E7-E15F24A87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DD4E5-3B70-4A97-A0B9-951DA582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88C-D385-4573-9739-FBA16C65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43D5C-8E41-450B-AB72-5198A4D6D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3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41C1E-229A-4966-A61E-59320BEC6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18345-626D-46A5-9506-FAEF026A0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91EB4-C49B-426D-A75C-2446A961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1517D-F859-4C67-92BE-B7A8E34C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8460-93B8-44A7-BA7D-758A2ACB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4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9FAD-C294-4F3E-91C3-799BCF48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FBC55-CABD-4C01-8DD7-DC3C7626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9C1D0-B4C0-4031-A9B8-94E90544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EE6D7-7719-433E-8FBE-79045B3D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92CC6-AA22-4611-9940-34F72F2A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92B6-807F-4788-8336-927EB5F3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48F74-18E3-439E-9EB4-D3C544291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BC9F-FEB1-4944-BA11-C026C104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B12A4-3B9F-4F76-999A-9D9EEDCA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823D-121C-4233-823C-B5CF3593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E0F2-DDF1-4158-8591-CE3362E4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76AE-2F41-42A0-AF25-A808A7DA9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F1E0E-6DED-4B0C-9E2E-22FAFA2C9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971B3-2986-43AB-872D-F1D0904D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8E7B9-ECCD-43AB-823A-B5E1993B5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79EE6-E75D-4B36-8E5E-83385373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477A-2A91-47FC-89B3-22B7BE82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A6735-114C-4A87-95FD-2797FFC5F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B64A9-E855-4002-AC42-7B72A735F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80A34-EEC3-45C0-9583-D194F0039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17CA-A26F-4517-AB73-DF072768E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CD1B7C-DF0C-42D5-ABF9-6DE20321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BF3E0-5162-4706-8D61-ED144395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45FF5-EACF-47B2-A1BF-4061AAEC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4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D212B-F8EC-447B-A77F-0852D0C9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5071B-08D9-44E2-A8EC-8AA25203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55730-5BDB-4242-B1E6-E8EFA1AD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937A2-F95A-4A19-8326-AB5FB5AD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8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30ACC-2515-4FB8-9F6C-B9882AF0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B20BB-0A9E-466D-A055-AA54BDBF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8AF74-5F79-4C6B-AD6A-7B4578F4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4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94F3B-C4D1-4583-B3F3-CBF2385B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A23D-E492-4BD4-9ACA-5BE0CD62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F051A-1A36-4178-A733-025551D84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A4C19-9E25-4571-AE98-65052E27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9BEFC-DD7A-4079-AEFD-E278C1B3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1F1AD-E544-4395-8F98-B8C02B33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657D-F61E-4152-9A4D-03119F4A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E7520-1B41-419F-A72A-FA5BB5D00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4F27A-8C64-4FFC-B9D1-1720FEC77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49C84-2403-4DD3-8757-32B87DCC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8D3A7-735D-4ED0-ABC7-33B0B43F9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CE651-B774-48E9-AFD8-6EA75BE1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1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D6926-9E90-444C-8F47-B22F1628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36C5F-3850-4913-8020-A3B8C1750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14AFC-5F66-4337-803F-530141A73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1B6BE-4A0D-4FEE-B8E3-D73056B1B35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82929-9126-462A-9A3B-00CD3A871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3F1E-F960-4B1C-9663-DE9E40E0C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79FDE-8C72-4E9A-B78C-BC0AEC3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4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36EF6E2D-A3DD-420A-BAF1-3B8B4E677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Shomaker</dc:creator>
  <cp:lastModifiedBy>Richard Shomaker</cp:lastModifiedBy>
  <cp:revision>1</cp:revision>
  <dcterms:created xsi:type="dcterms:W3CDTF">2019-07-31T13:20:22Z</dcterms:created>
  <dcterms:modified xsi:type="dcterms:W3CDTF">2019-07-31T13:27:35Z</dcterms:modified>
</cp:coreProperties>
</file>