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58D5D-0837-4DDF-9062-6A24597B8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D11284-3249-4FBC-947E-DC7DF3812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2AAA2C-B46D-4672-B359-6D96028CE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64AC90-6C2A-4B6E-B212-0A9A41253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9DD738-053F-438D-A8E3-92A28112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74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61D6C-C840-454F-BE4F-77FEE6292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8C7DBC-5D2F-4496-AC51-87DB42976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67F052-F766-4BFC-8818-B5C5749CF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6D480-E9FB-413A-9DC8-15B2CDD8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111A05-E9A0-4A7A-A47F-3CF92770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91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62A311E-42DC-49A4-BC5B-17AA5B8AF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574CB07-E04B-47EA-BDCA-BBAE48E4B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C49D79-A0A8-4253-9C34-AA638BA40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48E7BF-04CB-45DE-9537-A075D8B51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AFAAFE-BFBD-467F-B550-BBE068A0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08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48917-2BED-424D-BAC0-417BAFAE8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CD005D-DF2B-46DF-8BB2-A57AA34A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E6D3DD-727A-47BD-94CD-5F8E146E1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CA0CEE-C794-48DF-A1E5-33D07C57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961C66-C739-49D6-99C5-78ACAF5B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50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D2754-93DB-48F5-B546-9DFE565FD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03E96B-CBD5-4A5D-85D4-E6C52BC44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D517F0-191B-477C-945C-CFCB6560B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D0E535-A1BF-46DA-A486-5082F61A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4E1B21-E7BF-45B2-BD7C-8437C109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72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32326-DE96-419C-A037-6B2C0BB1A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1B3FEA-F02A-4AF2-9231-B8B44AAF4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4982B5-C79C-4774-8FF2-DB635E7B5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7AB1CE-DD03-4675-9972-903590257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8A96DA-306F-426B-9959-9B77290E1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BF836C-C902-4338-8829-EB8C4E285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5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C223C-F026-4908-9053-F0357739B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1EA623-E46D-4224-8105-B4A42E5ED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4DF1D6-D18D-4A1F-B70B-7DB6F627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227AC69-8B76-4364-87F6-82593CD75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E87547-2A09-49B9-A70E-5C8366735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898C104-974D-4605-8B1D-10FEF981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C037C-4C14-4747-AAE5-07F362BF7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82A8BF-914A-4DFF-9F81-2969F2E7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53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A6639-B635-4CBA-BE9D-87513B70E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4141904-C38C-44DE-A45F-2E45FC0E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1C6CB3-2443-438C-AF11-87724AD15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F03E6B-CFFE-440D-AEAF-94B1285C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12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CDB7936-366F-4F46-B99F-BD1454FCF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CE23B3-C331-4CE2-A25B-EE45AE66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CC211F-439B-4FBD-AEEE-F3DF196A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52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D5E7A1-A76C-4937-9380-5BEDA79C1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ED435F-9FA7-437A-A936-6393C948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F005DA-606B-4653-A26D-820D92574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182F7B-D3CB-44F6-BF8F-4BF666F4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8EB202-48EF-4295-9BE4-921D71524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A5B7A1-857A-4CED-BB92-5A0A3206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540B2-BEA0-49CF-9D1E-C5B4BF465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8AF1B9D-3AA9-4F70-9A55-AF74C564F6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4E0952A-AFBA-47A5-9C11-CE789B7F2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FC9415-4766-46D0-B35A-56E247D42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A403D8-507B-45A0-9109-E2CFA4FA6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70F04B-C1FA-447D-B1C7-5CC999DFC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26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E9D43C3-9E78-4E23-A3BA-8F12568FA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1EC64F-E421-4531-B7E3-03CFABD06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47FE80-6BD1-4D94-9241-73258A7A0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F2C2E-B0A2-4B55-9926-1E04193B1BFB}" type="datetimeFigureOut">
              <a:rPr lang="de-DE" smtClean="0"/>
              <a:t>30.07.2019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42994B-BA8F-4CF7-BCF8-74FBA659CD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524F5E-DF48-4CD1-8058-6E31EF313A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CEA6-A50B-4221-BA22-47D36CDFB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66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8E3FAA6-A5DF-46AB-A87B-9037EE150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194" y="161475"/>
            <a:ext cx="8923678" cy="5571067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E7D1C7B-F44E-4AF5-8200-6155F6A83345}"/>
              </a:ext>
            </a:extLst>
          </p:cNvPr>
          <p:cNvSpPr txBox="1"/>
          <p:nvPr/>
        </p:nvSpPr>
        <p:spPr>
          <a:xfrm>
            <a:off x="1648194" y="5803491"/>
            <a:ext cx="866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Bearbeitungszustand ersetzen durch Prüfgrund</a:t>
            </a:r>
          </a:p>
          <a:p>
            <a:r>
              <a:rPr lang="de-DE" dirty="0"/>
              <a:t>Einfügen einer neuen Zeile Prüfstatus folgend auf Prüfgrund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42C1A6-D1C2-4353-918B-AB96CF34327F}"/>
              </a:ext>
            </a:extLst>
          </p:cNvPr>
          <p:cNvSpPr txBox="1"/>
          <p:nvPr/>
        </p:nvSpPr>
        <p:spPr>
          <a:xfrm>
            <a:off x="643874" y="577450"/>
            <a:ext cx="3544668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so sollte der Protokollkopf aussehen</a:t>
            </a:r>
          </a:p>
        </p:txBody>
      </p:sp>
    </p:spTree>
    <p:extLst>
      <p:ext uri="{BB962C8B-B14F-4D97-AF65-F5344CB8AC3E}">
        <p14:creationId xmlns:p14="http://schemas.microsoft.com/office/powerpoint/2010/main" val="207430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Ullrich</dc:creator>
  <cp:lastModifiedBy>Winfried Ullrich</cp:lastModifiedBy>
  <cp:revision>3</cp:revision>
  <cp:lastPrinted>2019-07-30T05:15:15Z</cp:lastPrinted>
  <dcterms:created xsi:type="dcterms:W3CDTF">2019-07-30T05:12:45Z</dcterms:created>
  <dcterms:modified xsi:type="dcterms:W3CDTF">2019-07-30T08:35:36Z</dcterms:modified>
</cp:coreProperties>
</file>