
<file path=BinaryData.xml><?xml version="1.0" encoding="utf-8"?>
<RawDataTable>
  <Entry Guid="27ba0eefb5ba4b84b1ffba471bea011d" Name="macmachine1.jpg" SaveName="macmachine1.jpg" Category="" MD5="0cdf364ceeab83e533a2f763bfcc5c05"/>
  <Entry Guid="945a3aabb7e240c1b046d0b8190faaab" Name="Points - None" SaveName="Points - None" Category="" MD5="643f16b7c3be10827b425e21e52f92d7"/>
  <Entry Guid="8f47915fed8646e9bea511a83611e6c9" Name="Points - OK" SaveName="Points - OK" Category="" MD5="1901b6319d70c55b4765407abca7a8d6"/>
  <Entry Guid="d40e0b8d7ec34c53be89d296e1b735e3" Name="Points - Warning" SaveName="Points - Warning" Category="" MD5="cd49b050b18aaa263fda055f5c630d33"/>
  <Entry Guid="891bfbeb26c74430aa49a903ed74e74d" Name="Points - Error" SaveName="Points - Error" Category="" MD5="37af15dd06f2332d9d70e98dbeed6d7c"/>
  <Entry Guid="737e840e61104c6080478efac7902e00" Name="print.png" SaveName="print.png" Category="" MD5="234bce73567ba54bc95ab5ced8bd76b1"/>
  <Entry Guid="5f29a968d9f0451bbc3dc57fadbbe01c" Name="Configuration" SaveName="Configuration" Category=""/>
  <Entry Guid="f2d4b4284f954c8690edd6b7bc3f8b52" Name="Catalogues" SaveName="Catalogues" Category=""/>
  <Entry Guid="88e33e4f3bd44b08b92a2e0a40abfd4b" Name="ServiceInformation" SaveName="ServiceInformation" Category=""/>
  <Entry Guid="60866375bfd448b58e7f86b35f0514dc" Name="InspectionPlanStructure" SaveName="InspectionPlanStructure" Category=""/>
  <Entry Guid="1c4e49c95b47472e9c9d5c78a0b376ac" Name="Attributes" SaveName="Attributes" Category=""/>
  <Entry Guid="382f9f51a1fc4a49bd8c3fbeea21aeff" Name="Configuration" SaveName="Configuration_1" Category=""/>
  <Entry Guid="fbf832192a5f4adfb98515bb6b8fde89" Name="Catalogues" SaveName="Catalogues_1" Category=""/>
  <Entry Guid="a51613d8b4fb45c5bfe15f3b23639e8b" Name="ServiceInformation" SaveName="ServiceInformation_1" Category=""/>
  <Entry Guid="efd31d96489343abbb22c413f5fe92e1" Name="Attributes" SaveName="Attributes_1" Category=""/>
</RawDataTable>
</file>

<file path=PageData.xml><?xml version="1.0" encoding="utf-8"?>
<RawDataTable>
  <Entry Guid="834094a2a3d64bb8b3dccaaba2253d29" Name="Master" SaveName="Master"/>
  <Entry Guid="73e08692567042bb96733e9df2f131d8" Name="0 - ID41452086" SaveName="0 - ID41452086"/>
  <Entry Guid="8cf0eb5cac3741a1b87e3307f6f9952f" Name="1 - ID55357788" SaveName="1 - ID55357788"/>
</RawDataTable>
</file>

<file path=ReportAttributes.xml><?xml version="1.0" encoding="utf-8"?>
<ReportAttributes>
  <Version>7.6.6.0</Version>
  <PaperSize>8.5 inch x 11 inch</PaperSize>
  <DisplayName>${ReportName} :  ${TR("StandardReportName")}</DisplayName>
  <FileName>J:\Inspection\Calypso\PiWeb Files\PiWeb Driver Files\PiWeb Reports\Single Report.ptx</FileName>
  <Description>${TR("StandardReportDescription")}</Description>
  <StartInFullScreenMode>False</StartInFullScreenMode>
  <DisableDataProviderControl>False</DisableDataProviderControl>
  <HideDataProviderControlByDefault>False</HideDataProviderControlByDefault>
  <HideMeasurementSelection>False</HideMeasurementSelection>
  <AutoUpdateAllPages>False</AutoUpdateAllPages>
  <AutoPageChange>False</AutoPageChange>
  <Creator>Haering, Rolf Jakob</Creator>
  <Created>2014-08-19T01:35:43.4493339-04:00</Created>
  <LastModifiedBy>Jake Enger</LastModifiedBy>
  <LastModified>2021-02-27T09:41:47.6284843-05:00</LastModified>
  <IsGenericReport>True</IsGenericReport>
  <PageDescriptions>
    <PageDesc>
      <Description>Protocol</Description>
      <ParentPartPaths/>
    </PageDesc>
    <PageDesc>
      <Description>Protocol</Description>
      <ParentPartPaths/>
    </PageDesc>
  </PageDescriptions>
  <AdditionalInformation>
    <Info Key="Rev" Value="6.2_10"/>
    <Info Key="StdDevOn" Value="0"/>
    <Info Key="" Value=""/>
  </AdditionalInformation>
  <LocalizableInformation>
    <LocalizableValue Name="AcceptReportDescription">
      <Value Culture="cs" xml:space="preserve">Interaktivní standardní protokol s grafickým zobrazením, s tříděním a filtrováním charakteristik. CALYPSO protokol lze otevřít pro další data: Funkce schválení a uzamčení, graf hodnot posledních měření </Value>
      <Value Culture="de" xml:space="preserve">Interaktives Standardprotokoll mit Plotdarstellung, Merkmalssortierung und Merkmalsfilterung  CALYPSO Arbeitsprotokoll als Zusatzdaten aufrufbar zusätzlich: Freigabe und Sperrfunktionen Trendverlauf der letzten Messungen </Value>
      <Value Culture="en" xml:space="preserve">Interactive standard protocol with plot representation, characteristics sorting and filtering. The CALYPSO protocol can be opened as additional data. Furthermore: Approve and lock feature, value chart of the last measurements </Value>
      <Value Culture="es">Informe interactivo estándar con representación gráfica, ordenado y filtrado de características. El informe de CALYPSO puede ser abierto como dato adicional. Además; función de validación y bloqueo. Tabla con valores última medición.</Value>
      <Value Culture="fi">Interaktiivinen perusprotokolla piirtoesityksellä, ominaisuuksien lajittelulla ja suodatuksella. Calypso protokolla voidaan avata lisädataksi. Lisäksi: Hyväksyntä- ja estopiirre,  viimeisten mittausten arvokartta.</Value>
      <Value Culture="fr">Protocole standard interactif avec représentation de tracé, tri des caractéristiques et filtrage. Le protocole CALYPSO peut être ouvert en tant que données supplémentaires. En outre: fonctionnalité d'approbation et de verrouillage, tableau des valeurs des dernières mesures</Value>
      <Value Culture="it" xml:space="preserve">Protocollo interattivo standard con rappresentazione grafica, ordinamento e filtro delle caratteristiche. Il Protocollo CALYPSO può essere usato come informazione addizionale. Inoltre: Approvare e bloccare caratteristiche, Carta dei Valori delle ultime misurazioni </Value>
      <Value Culture="ja">プロット表現、課題のソートやフィルタ付きのインタラクティブ標準プロトコル。このCALYPSOプロトコルは、追加データとして開くことができます。 さらに詳細：承認とロック機能、最後の測定のバリューチャート</Value>
      <Value Culture="ko">플롯, 특성분류및필터링가능한상호스탠다드프로토콜. 칼립소프로토콜은추가데이터로오픈가능. 추가사항: 요소승인그리고잠금, 마지막측정의밸류차트</Value>
      <Value Culture="ro">Protocol standard interactiv cu reprezentare grafica, sortare si filtrare caracteristici . Protocolul CALYPSO poate fi deschis ca informatie suplimentara. Aditional: Aprobare si blocare elemente, valori grafice ale ultimelor masuratori</Value>
      <Value Culture="tr">Kabul Raporu Tanımlaması</Value>
      <Value Culture="zh">有绘图显示、特性排序和过滤的交互标准报告。 CALYPSO报告可以作为附加数据打开。此外，还可以批准和锁定特征，最近测量的数值图表</Value>
    </LocalizableValue>
    <LocalizableValue Name="AcceptReportName">
      <Value Culture="cs">Přejímací protokol</Value>
      <Value Culture="de">Übernahmeprotokoll</Value>
      <Value Culture="en">Acceptance protocol</Value>
      <Value Culture="es">Informe de aceptación</Value>
      <Value Culture="fi">Hyväksyntäprotokolla</Value>
      <Value Culture="fr">Protocole de validation</Value>
      <Value Culture="it">Protocollo Accettazione</Value>
      <Value Culture="ja">許容プロトコル</Value>
      <Value Culture="ko">Acceptance 프로토콜</Value>
      <Value Culture="ro">Protocol acceptanta</Value>
      <Value Culture="tr">Kabul Raporu İsmi</Value>
      <Value Culture="zh">验收报告</Value>
    </LocalizableValue>
    <LocalizableValue Name="Angle">
      <Value Culture="cs">Úhel</Value>
      <Value Culture="de">Winkel</Value>
      <Value Culture="en">Angle</Value>
      <Value Culture="es">Ángulo</Value>
      <Value Culture="fi">Kulma</Value>
      <Value Culture="fr">Angle</Value>
      <Value Culture="it">Angolo</Value>
      <Value Culture="ja">角度</Value>
      <Value Culture="ko">각도</Value>
      <Value Culture="ro">Unghi</Value>
      <Value Culture="tr">Açı</Value>
      <Value Culture="zh">角度</Value>
    </LocalizableValue>
    <LocalizableValue Name="BestFit">
      <Value Culture="cs">Best fit</Value>
      <Value Culture="de">Einpassergebnis</Value>
      <Value Culture="en">Best Fit</Value>
      <Value Culture="es">Adaptación</Value>
      <Value Culture="fi">Paras sovitus</Value>
      <Value Culture="fr">Best Fit</Value>
      <Value Culture="it">Best-Fit</Value>
      <Value Culture="ja">ベストフィット</Value>
      <Value Culture="ko">베스트핏</Value>
      <Value Culture="ro">Best Fit</Value>
      <Value Culture="tr">BestFit</Value>
      <Value Culture="zh" xml:space="preserve">最佳拟合  </Value>
    </LocalizableValue>
    <LocalizableValue Name="BestFitTranslation">
      <Value Culture="cs">Posunutí</Value>
      <Value Culture="de">Translation</Value>
      <Value Culture="en">Translation</Value>
      <Value Culture="es">Traslación</Value>
      <Value Culture="fi">Kääntäminen</Value>
      <Value Culture="fr">Translation</Value>
      <Value Culture="ko">이동</Value>
      <Value Culture="ro">Offset</Value>
      <Value Culture="tr">Öteleme</Value>
      <Value Culture="zh">平移</Value>
    </LocalizableValue>
    <LocalizableValue Name="BestFitRotation">
      <Value Culture="cs">Otočení</Value>
      <Value Culture="de">Rotation</Value>
      <Value Culture="en">Rotation</Value>
      <Value Culture="es">Rotación</Value>
      <Value Culture="fi">Kierto</Value>
      <Value Culture="fr">Rotation</Value>
      <Value Culture="ko">회전</Value>
      <Value Culture="ro">Rotatie</Value>
      <Value Culture="tr">Rotasyon</Value>
      <Value Culture="zh">旋转</Value>
    </LocalizableValue>
    <LocalizableValue Name="CharacteristicsOK">
      <Value Culture="cs">Všechny charakteristiky OK</Value>
      <Value Culture="de">Alle Merkmale OK</Value>
      <Value Culture="en">All characteristics OK</Value>
      <Value Culture="es">Características OK</Value>
      <Value Culture="fi">Kaikki ominaisuudet OK</Value>
      <Value Culture="fr">Toutes les caractéristiques OK</Value>
      <Value Culture="it" xml:space="preserve">Tutte le caratteristiche OK           </Value>
      <Value Culture="ja">全ての課題OK</Value>
      <Value Culture="ko">모든특성확인</Value>
      <Value Culture="ro">Toate caracteristicile OK</Value>
      <Value Culture="tr">Tolerans İçi Karakteristikler</Value>
      <Value Culture="zh">所有公差合格</Value>
    </LocalizableValue>
    <LocalizableValue Name="CharacteristicsOutOfTol">
      <Value Culture="cs">Charakteristiky mimo toleranci</Value>
      <Value Culture="de">Merkmale sind außer Toleranz</Value>
      <Value Culture="en">Characteristics out of tolerance</Value>
      <Value Culture="es">Características fuera tolerancia</Value>
      <Value Culture="fi">Ominaisuudet toleranssin ulkopuolella</Value>
      <Value Culture="fr">Toutes les caractéristiques Hors tolérance</Value>
      <Value Culture="it">Caratteristiche fuori Tolleranza</Value>
      <Value Culture="ja">公差外の課題</Value>
      <Value Culture="ko">공차초과특성</Value>
      <Value Culture="ro">Caracteristici in afara tolerantei</Value>
      <Value Culture="tr">Tolerans Dışı Karakteristikler</Value>
      <Value Culture="zh">特性超出公差的零件数量</Value>
    </LocalizableValue>
    <LocalizableValue Name="Comment">
      <Value Culture="cs">Komentář</Value>
      <Value Culture="de">Kommentar</Value>
      <Value Culture="en">Comment</Value>
      <Value Culture="es">Comentario</Value>
      <Value Culture="fi">Huomautus</Value>
      <Value Culture="fr">Commentaire</Value>
      <Value Culture="it">Commento</Value>
      <Value Culture="ja">コメント</Value>
      <Value Culture="ko">설명</Value>
      <Value Culture="ro">Comentariu</Value>
      <Value Culture="tr">Yorum</Value>
      <Value Culture="zh">注释</Value>
    </LocalizableValue>
    <LocalizableValue Name="ControlChart">
      <Value Culture="cs">Regulační diagram</Value>
      <Value Culture="de">Regelkarte</Value>
      <Value Culture="en">Control chart</Value>
      <Value Culture="es">Gráfica de control</Value>
      <Value Culture="fi">Valvontakortti</Value>
      <Value Culture="fr">Tableau de contrôle</Value>
      <Value Culture="it">Carta di Controllo</Value>
      <Value Culture="ja">コントロールチャート</Value>
      <Value Culture="ko">컨트롤차트</Value>
      <Value Culture="ro">Grafic de control</Value>
      <Value Culture="tr">Kontrol Grafiği</Value>
      <Value Culture="zh">控制图</Value>
    </LocalizableValue>
    <LocalizableValue Name="Deviation">
      <Value Culture="cs">Odchylka</Value>
      <Value Culture="de">Abweichung</Value>
      <Value Culture="en">Deviation</Value>
      <Value Culture="es">Desviación</Value>
      <Value Culture="fi">Poikkeama</Value>
      <Value Culture="fr">Ecart</Value>
      <Value Culture="it" xml:space="preserve">Deviazione           </Value>
      <Value Culture="ja">誤差</Value>
      <Value Culture="ko">편차</Value>
      <Value Culture="ro">Deviatie</Value>
      <Value Culture="tr">Sapma</Value>
      <Value Culture="zh">偏差</Value>
    </LocalizableValue>
    <LocalizableValue Name="ErrorPatternCharacteristic">
      <Value Culture="cs">Profil chyb pro charakteristiku</Value>
      <Value Culture="de">Fehlerverlauf nach Merkmal</Value>
      <Value Culture="en">Error pattern per characteristic</Value>
      <Value Culture="es">Patrón error por característica</Value>
      <Value Culture="fi">Virhemuoto ominaisuuden mukaan</Value>
      <Value Culture="fr">Modèle d'erreur par caractéristique</Value>
      <Value Culture="it">Schema errori per caratteristica</Value>
      <Value Culture="ja">課題ごとのエラーパターン</Value>
      <Value Culture="ko">특성 당 에러 패턴</Value>
      <Value Culture="ro">Model de eroare per caracteristica</Value>
      <Value Culture="tr">Karakteristik için hata deseni</Value>
      <Value Culture="zh">每个特性的误差统计</Value>
    </LocalizableValue>
    <LocalizableValue Name="ErrorPatternWorkpiece">
      <Value Culture="cs">Profil chyb pro součást</Value>
      <Value Culture="de">Fehlerverlauf je Werkstück</Value>
      <Value Culture="en">Error pattern per workpiece</Value>
      <Value Culture="es">Patrón error por pieza</Value>
      <Value Culture="fi">Virhemuoto työkappaleelle</Value>
      <Value Culture="fr">Modèle d'erreur par pièce</Value>
      <Value Culture="it" xml:space="preserve">Schema errori per pezzo           </Value>
      <Value Culture="ja">ワークごとのエラーパターン</Value>
      <Value Culture="ko">제품 당 에러 패턴</Value>
      <Value Culture="ro">Model de eroare per piesa</Value>
      <Value Culture="tr">Parça İçin Hata Deseni</Value>
      <Value Culture="zh">每个工件的误差统计</Value>
    </LocalizableValue>
    <LocalizableValue Name="EvaluationMethod">
      <Value Culture="cs">Metoda vyhodnocení</Value>
      <Value Culture="de">Berechnungsmethode</Value>
      <Value Culture="en">Evaluation method</Value>
      <Value Culture="es">Método Evaluación</Value>
      <Value Culture="fi">Laskentamenetelmä</Value>
      <Value Culture="fr">Méthode d'évaluation</Value>
      <Value Culture="it" xml:space="preserve">Metodo di Valutazione           </Value>
      <Value Culture="ja">評価方法</Value>
      <Value Culture="ko">평가 방식</Value>
      <Value Culture="ro">Metoda de evaluare</Value>
      <Value Culture="tr">Değerlendirme Metdou</Value>
      <Value Culture="zh">评定策略</Value>
    </LocalizableValue>
    <LocalizableValue Name="Filter">
      <Value Culture="cs">Filtr</Value>
      <Value Culture="de">Filter</Value>
      <Value Culture="en">Filter</Value>
      <Value Culture="es">Filtro</Value>
      <Value Culture="fi">Suodin</Value>
      <Value Culture="fr">Filtre</Value>
      <Value Culture="it">Filtro</Value>
      <Value Culture="ja">フィルタ</Value>
      <Value Culture="ko">필터</Value>
      <Value Culture="ro">Filtru</Value>
      <Value Culture="tr">Filtreleme</Value>
      <Value Culture="zh">过滤</Value>
    </LocalizableValue>
    <LocalizableValue Name="FilterType">
      <Value Culture="cs">Typ filtru</Value>
      <Value Culture="de">Filtertyp</Value>
      <Value Culture="en">Filter type</Value>
      <Value Culture="es">Tipo filtro</Value>
      <Value Culture="fi">Suodintyyppi</Value>
      <Value Culture="fr">Type de filtre</Value>
      <Value Culture="it" xml:space="preserve">Tipo di Filtro           </Value>
      <Value Culture="ja">フィルタタイプ</Value>
      <Value Culture="ko">필터 타입</Value>
      <Value Culture="ro">Tip filtru</Value>
      <Value Culture="tr">Filtreleme Tipi</Value>
      <Value Culture="zh">过滤类型</Value>
    </LocalizableValue>
    <LocalizableValue Name="Histogram">
      <Value Culture="cs">Histogram</Value>
      <Value Culture="de">Histogramm</Value>
      <Value Culture="en">Histogram</Value>
      <Value Culture="es">Histograma</Value>
      <Value Culture="fi">Histogrammi</Value>
      <Value Culture="fr">Histogramme</Value>
      <Value Culture="it">Istogramma</Value>
      <Value Culture="ja">ヒストグラム</Value>
      <Value Culture="ko">히스토그램</Value>
      <Value Culture="ro">Histograma</Value>
      <Value Culture="tr">Histogram</Value>
      <Value Culture="zh">柱状图</Value>
    </LocalizableValue>
    <LocalizableValue Name="L_C">
      <Value Culture="cs">Lc</Value>
      <Value Culture="de">Lc</Value>
      <Value Culture="en">Lc</Value>
      <Value Culture="es">Lc</Value>
      <Value Culture="fi">Lc</Value>
      <Value Culture="fr">Lc</Value>
      <Value Culture="it">Lc</Value>
      <Value Culture="ja">Lc</Value>
      <Value Culture="ko">Lc</Value>
      <Value Culture="ro">Lc</Value>
      <Value Culture="tr">Lc</Value>
      <Value Culture="zh">Lc</Value>
    </LocalizableValue>
    <LocalizableValue Name="MeasuringStatus">
      <Value Culture="cs">Stav měření</Value>
      <Value Culture="de">Messungsstatus</Value>
      <Value Culture="en">Measuring status</Value>
      <Value Culture="es">Estado medición</Value>
      <Value Culture="fi">Mittaustila</Value>
      <Value Culture="fr">Statut de mesure</Value>
      <Value Culture="it">Stato della Misura</Value>
      <Value Culture="ja">測定ステータス</Value>
      <Value Culture="ko">측정 현황</Value>
      <Value Culture="ro">Starea masurarii</Value>
      <Value Culture="tr">Ölçüm Durumu</Value>
      <Value Culture="zh">测量状态</Value>
    </LocalizableValue>
    <LocalizableValue Name="NumberOutOfTol">
      <Value Culture="cs">Počet dílů na charakteristiku mimo toleranci</Value>
      <Value Culture="de">Anzahl der Teile pro Merkmal außer Toleranz</Value>
      <Value Culture="en">Number of parts per characteristic out of tolerance</Value>
      <Value Culture="es">Número de piezas por característica fuera de tolerancia</Value>
      <Value Culture="fi">Osien lukumäärä ominaisuutta kohden toleranssin ulkopuolella</Value>
      <Value Culture="fr">Nombre de pièce par caractéristique Hors tolérance</Value>
      <Value Culture="it">Numero di pezzi per caratteristiche fuori tolleranza</Value>
      <Value Culture="ja">課題ごとの公差外のパートの数</Value>
      <Value Culture="ko">공차초과된특성당파트수</Value>
      <Value Culture="ro">Numar de piese / caracteristica in afara tolerantei</Value>
      <Value Culture="tr">Karakterisik başına Tolerans Dışı Parça Sayısı</Value>
      <Value Culture="zh">特性超出公差的零件数量</Value>
    </LocalizableValue>
    <LocalizableValue Name="PartsError">
      <Value Culture="cs">Vadné díly</Value>
      <Value Culture="de">Fehlerbehaftete Teile</Value>
      <Value Culture="en">Parts containing errors</Value>
      <Value Culture="es">Piezas con errores</Value>
      <Value Culture="fi">Osat, joissa virheitä</Value>
      <Value Culture="fr">Pièces contenant des erreurs</Value>
      <Value Culture="it">Pezzi contenenti errori</Value>
      <Value Culture="ja">エラーを含むパート</Value>
      <Value Culture="ko">에러 포함한 파트</Value>
      <Value Culture="ro">Piese care contin erori</Value>
      <Value Culture="tr">Hatalı Parçalar</Value>
      <Value Culture="zh">零件有误差</Value>
    </LocalizableValue>
    <LocalizableValue Name="PartsOK">
      <Value Culture="cs">Všechny díly OK</Value>
      <Value Culture="de">Alle Teile OK</Value>
      <Value Culture="en">All parts OK</Value>
      <Value Culture="es">Todas las piezas OK</Value>
      <Value Culture="fi">Kaikki osat OK</Value>
      <Value Culture="fr">Toutes les pièces OK</Value>
      <Value Culture="it">Tutti i pezzi OK</Value>
      <Value Culture="ja">全てのパートOK</Value>
      <Value Culture="ko">모든파트확인</Value>
      <Value Culture="ro">Toate piesele OK</Value>
      <Value Culture="tr">Hatasız Parçalar</Value>
      <Value Culture="zh">绘图显示峰值</Value>
    </LocalizableValue>
    <LocalizableValue Name="PeakSize">
      <Value Culture="cs">Výška špiček</Value>
      <Value Culture="de">Höhe der Stacheln</Value>
      <Value Culture="en">Peak size</Value>
      <Value Culture="es">Tamaño pico</Value>
      <Value Culture="fi">Huipun koko</Value>
      <Value Culture="fr">Dimension du sommet</Value>
      <Value Culture="it">Dimensione dei picchi</Value>
      <Value Culture="ja">ピークサイズ</Value>
      <Value Culture="ko">피크 사이즈</Value>
      <Value Culture="ro">Dimensiune varf</Value>
      <Value Culture="tr">Tepe Noktası Boyutu</Value>
      <Value Culture="zh">峰值大小</Value>
    </LocalizableValue>
    <LocalizableValue Name="PlotPeaks">
      <Value Culture="cs">Graf zobrazuje špičky</Value>
      <Value Culture="de">Plot zeigt Stacheln an</Value>
      <Value Culture="en">Plot shows peaks</Value>
      <Value Culture="es">Gráfico muestra picos</Value>
      <Value Culture="fi">Piirto näyttää huiput</Value>
      <Value Culture="fr">Tracé du sommet</Value>
      <Value Culture="it">Visualizza picchi</Value>
      <Value Culture="ja">プロットにピークを表示</Value>
      <Value Culture="ko">피크 플롯</Value>
      <Value Culture="ro">Prezentare varfuri</Value>
      <Value Culture="tr">Tepe Noktası Grafikleri</Value>
      <Value Culture="zh">绘图显示峰值</Value>
    </LocalizableValue>
    <LocalizableValue Name="Points">
      <Value Culture="cs">Body</Value>
      <Value Culture="de">Punkte</Value>
      <Value Culture="en">Points</Value>
      <Value Culture="es">Puntos</Value>
      <Value Culture="fi">Pisteet</Value>
      <Value Culture="fr">Points</Value>
      <Value Culture="it">Punti</Value>
      <Value Culture="ja">点</Value>
      <Value Culture="ko">포인트</Value>
      <Value Culture="ro">Puncte</Value>
      <Value Culture="tr">Noktalar</Value>
      <Value Culture="zh">点</Value>
    </LocalizableValue>
    <LocalizableValue Name="ProbeRadius">
      <Value Culture="cs">Poloměr snímače</Value>
      <Value Culture="de">Tasterradius</Value>
      <Value Culture="en">Probe radius</Value>
      <Value Culture="es">Radio palpador</Value>
      <Value Culture="fi">Kärjen säde</Value>
      <Value Culture="fr">Rayon palpeur</Value>
      <Value Culture="it" xml:space="preserve">Raggio del Tastatore           </Value>
      <Value Culture="ja">プローブ半径</Value>
      <Value Culture="ko">프로브 반경</Value>
      <Value Culture="ro">Raza palpator</Value>
      <Value Culture="tr">Probe Yarıçapı</Value>
      <Value Culture="zh">探针半径</Value>
    </LocalizableValue>
    <LocalizableValue Name="ProcessReportDescription">
      <Value Culture="cs">Standardní protokol pro sledování procesu; profil chyb pro součást a pro charakteristiku; detailní stránky obsahující profil hodnot, regulační diagram, histogram a korekční hodnotu</Value>
      <Value Culture="de" xml:space="preserve">Standardprotokoll zur Prozessüberwachung Fehlerverlauf je Werkstück und je Merkmal Detailseiten mit Werteverlauf, Regelkarte, Histogramm und Korrekturwert  </Value>
      <Value Culture="en">Standard protocol for process monitoring;  error pattern per workpiece and per characteristic; detail pages with value pattern, control chart, histogram and correction value</Value>
      <Value Culture="es">Informe estándar para monitorización de procesos; patrón de error por pieza y característica; detalles con valor patrón, histograma y valor de corrección.</Value>
      <Value Culture="fi">Perusprotokolla prosessin valvontaan; virhekuvio työkappaleelle ja ominaisuudelle; yksittäiset sivut arvokaaviolla; valvontakortti;histogrammi ja korjausarvo</Value>
      <Value Culture="fr">Protocole standard pour la surveillance des processus; Motif d'erreur par pièce et par caractéristique; Pages de détail avec motif de valeur, tableau de contrôle, histogramme et valeur de correction</Value>
      <Value Culture="it" xml:space="preserve">Protocollo standard per Controllo del Processo;  schema errori per pezzo e caratteristiche; pagine dettagliate con schema valori, carta di controllo,istogramma e valori di correzione            </Value>
      <Value Culture="ja">プロセス監視用の標準プロトコル　 ワークごと、課題ごとのエラーパターン。詳細ページにバリューパターン、管理図、ヒストグラム及び補正値を表示</Value>
      <Value Culture="ko">공정 모니터링을위한스탠다드프로토콜 : 제품당, 특성당, 에러패턴 / 밸류패턴, 컨트롤차트, 히스토그램, 수정값의상세페이지</Value>
      <Value Culture="ro">Protocol standard pentru monitorizarea procesului; model de eroare per piesa si per caracteristica; Pagini detaliate cu valoare model , grafic de control, histograma si valoarea de corectie</Value>
      <Value Culture="tr">Proses Raporu Tanımlaması</Value>
      <Value Culture="zh">用于过程监控的标准报告；每个工件和特性的误差统计；包含单值图、控制图、柱状图和修正值的详情页面</Value>
    </LocalizableValue>
    <LocalizableValue Name="ProcessReportName">
      <Value Culture="cs">Protokol sledování procesu</Value>
      <Value Culture="de">Protokoll Prozessüberwachung</Value>
      <Value Culture="en">Process monitoring protocol</Value>
      <Value Culture="es">Protocolo monitorización procesos</Value>
      <Value Culture="fi">Prosessin valvontaprotokolla</Value>
      <Value Culture="fr">Protocole de suivi des processus</Value>
      <Value Culture="it">Protocollo di Controllo del Processo</Value>
      <Value Culture="ja">プロセス監視プロトコル</Value>
      <Value Culture="ko">공정 모니터링 프로토콜</Value>
      <Value Culture="ro">Protocol monitorizare proces</Value>
      <Value Culture="tr">Proses monitörleme protokolu</Value>
      <Value Culture="zh">过程监控报告</Value>
    </LocalizableValue>
    <LocalizableValue Name="ProcessSeiteName1">
      <Value Culture="cs">Přehled</Value>
      <Value Culture="de">Übersicht</Value>
      <Value Culture="en">Overview</Value>
      <Value Culture="es">Resumen</Value>
      <Value Culture="fi">Yleiskatsaus</Value>
      <Value Culture="fr">Aperçu</Value>
      <Value Culture="it" xml:space="preserve">Panoramica           </Value>
      <Value Culture="ja">概要</Value>
      <Value Culture="ko">개요</Value>
      <Value Culture="ro">Prezentare generala</Value>
      <Value Culture="tr">Önizleme</Value>
      <Value Culture="zh">预览</Value>
    </LocalizableValue>
    <LocalizableValue Name="ProcessSeiteName2">
      <Value Culture="cs">SPC tabulka</Value>
      <Value Culture="de">SPC-Tabelle</Value>
      <Value Culture="en">SPC table</Value>
      <Value Culture="es">Tabla SPC</Value>
      <Value Culture="fi">SPC-taulukko</Value>
      <Value Culture="fr">Table SPC</Value>
      <Value Culture="it">Tabella SPC</Value>
      <Value Culture="ja">SPC表</Value>
      <Value Culture="ko">SPC 테이블</Value>
      <Value Culture="ro">Tabel SPC</Value>
      <Value Culture="tr">SPC tablosu</Value>
      <Value Culture="zh">SPC表格</Value>
    </LocalizableValue>
    <LocalizableValue Name="RoughnessBearingType">
      <Value Culture="cs">Snímací systém*</Value>
      <Value Culture="de">Tastsystem*</Value>
      <Value Culture="en">Probe type*</Value>
      <Value Culture="es">Tipo palpador*</Value>
      <Value Culture="fi">Kärkityyppi*</Value>
      <Value Culture="fr">Palpeur type*</Value>
      <Value Culture="ko">프로브 타입</Value>
      <Value Culture="ro">Tip varf*</Value>
      <Value Culture="tr">Probe tipi</Value>
      <Value Culture="zh">测头类型</Value>
    </LocalizableValue>
    <LocalizableValue Name="RoughnessFiltertype">
      <Value Culture="cs">Typ filtru</Value>
      <Value Culture="de">Filter</Value>
      <Value Culture="en">Filter</Value>
      <Value Culture="es">Filtro</Value>
      <Value Culture="fi">Suodin</Value>
      <Value Culture="fr">Filtre</Value>
      <Value Culture="it" xml:space="preserve">Tipo di Filtro Rugos.           </Value>
      <Value Culture="ja">フィルタタイプ</Value>
      <Value Culture="ko">조도_필터 타입</Value>
      <Value Culture="ro">Filtru</Value>
      <Value Culture="tr">Filtreleme</Value>
      <Value Culture="zh">过滤类型</Value>
    </LocalizableValue>
    <LocalizableValue Name="RoughnessLambdaC">
      <Value Culture="cs">Lambda C</Value>
      <Value Culture="de">λc</Value>
      <Value Culture="en">λc</Value>
      <Value Culture="es">λc</Value>
      <Value Culture="fi">λc</Value>
      <Value Culture="fr">λc</Value>
      <Value Culture="it" xml:space="preserve">Lambda C Rugos.           </Value>
      <Value Culture="ja">ラムダ C</Value>
      <Value Culture="ko">조도_람다C</Value>
      <Value Culture="ro">λc</Value>
      <Value Culture="tr">λc</Value>
      <Value Culture="zh">Lambda C</Value>
    </LocalizableValue>
    <LocalizableValue Name="RoughnessLambdaS">
      <Value Culture="cs">Lambda S</Value>
      <Value Culture="de">λs</Value>
      <Value Culture="en">λs</Value>
      <Value Culture="es">λs</Value>
      <Value Culture="fi">λs</Value>
      <Value Culture="fr">λs</Value>
      <Value Culture="it" xml:space="preserve">Lambda S Rugos.           </Value>
      <Value Culture="ja">ラムダ S</Value>
      <Value Culture="ko">조도_람다S</Value>
      <Value Culture="ro">λs</Value>
      <Value Culture="tr">λs</Value>
      <Value Culture="zh">Lambda S</Value>
    </LocalizableValue>
    <LocalizableValue Name="RoughnessMeasLen">
      <Value Culture="cs">Měřená délka</Value>
      <Value Culture="de">Taststrecke</Value>
      <Value Culture="en">Probing distance</Value>
      <Value Culture="es">Distancia palpado</Value>
      <Value Culture="fi">Kosketusetäisyys</Value>
      <Value Culture="fr">Dsitance de palpage</Value>
      <Value Culture="it" xml:space="preserve">Tratto di Misura Rugos.           </Value>
      <Value Culture="ja">測定長</Value>
      <Value Culture="ko">조도_측정 길이</Value>
      <Value Culture="ro">Distanta palpare</Value>
      <Value Culture="tr">Probelama mesafesi</Value>
      <Value Culture="zh">测量长度</Value>
    </LocalizableValue>
    <LocalizableValue Name="RoughnessPrePost">
      <Value Culture="cs">Rozběh/doběh</Value>
      <Value Culture="de">Messstrecke</Value>
      <Value Culture="en">Measurement dist.</Value>
      <Value Culture="es">Distancia medición</Value>
      <Value Culture="fi">Mittausetäisyys</Value>
      <Value Culture="fr">Distance de mesure</Value>
      <Value Culture="it" xml:space="preserve">Pre/Post Misura Rugos.           </Value>
      <Value Culture="ja">測定前</Value>
      <Value Culture="ko">조도_전후 이동</Value>
      <Value Culture="ro">Distanta masurare</Value>
      <Value Culture="tr">Ölçüm mesafesi</Value>
      <Value Culture="zh">预/后行程</Value>
    </LocalizableValue>
    <LocalizableValue Name="RoughnessScratchType">
      <Value Culture="cs">Snímací hrot</Value>
      <Value Culture="de">Tastspitze</Value>
      <Value Culture="en">Stylus type</Value>
      <Value Culture="es">Tipo aguja</Value>
      <Value Culture="fi">Mittauskärkityyppi</Value>
      <Value Culture="fr">Stylet type</Value>
      <Value Culture="ko">스타일러스타입</Value>
      <Value Culture="ro">Tip palpator</Value>
      <Value Culture="tr">Stylus tipi</Value>
      <Value Culture="zh">测针类型</Value>
    </LocalizableValue>
    <LocalizableValue Name="ScanSpeed">
      <Value Culture="cs">Vmess[mm/sec]</Value>
      <Value Culture="de">Vmess[mm/sec]</Value>
      <Value Culture="en">Vmess[mm/sec]</Value>
      <Value Culture="es">Vmed[mm/seg]</Value>
      <Value Culture="fi">Vmitt[mm/s]</Value>
      <Value Culture="fr">Vmes[mm/sec]</Value>
      <Value Culture="it" xml:space="preserve">Vel. Mis. [mm/sec]           </Value>
      <Value Culture="ja">スキャンスピード [mm/sec]</Value>
      <Value Culture="ko">스캐닝 속도[mm/sec]</Value>
      <Value Culture="ro">Vmas[mm/sec]</Value>
      <Value Culture="tr">Tarama Hızı</Value>
      <Value Culture="zh">Vmess [mm/sec]</Value>
    </LocalizableValue>
    <LocalizableValue Name="SeiteName1">
      <Value Culture="cs">Protokol</Value>
      <Value Culture="de">Protokoll</Value>
      <Value Culture="en">Protocol</Value>
      <Value Culture="es">Informe</Value>
      <Value Culture="fi">Protokolla</Value>
      <Value Culture="fr">Protocole</Value>
      <Value Culture="it" xml:space="preserve">Nome Protocollo 1           </Value>
      <Value Culture="ja">プロトコル</Value>
      <Value Culture="ko">프로토콜</Value>
      <Value Culture="ro">Protocol</Value>
      <Value Culture="tr">Protokol</Value>
      <Value Culture="zh">报告</Value>
    </LocalizableValue>
    <LocalizableValue Name="SeiteName2">
      <Value Culture="cs">Protokol</Value>
      <Value Culture="de">Protokoll</Value>
      <Value Culture="en">Protocol</Value>
      <Value Culture="es">Informe</Value>
      <Value Culture="fi">Protokolla</Value>
      <Value Culture="fr">Protocole</Value>
      <Value Culture="it" xml:space="preserve">Nome Protocollo 2           </Value>
      <Value Culture="ja">プロトコル</Value>
      <Value Culture="ko">프로토콜</Value>
      <Value Culture="ro">Protocol</Value>
      <Value Culture="tr">Protokol</Value>
      <Value Culture="zh">报告</Value>
    </LocalizableValue>
    <LocalizableValue Name="SPC_Evaluation">
      <Value Culture="cs">SPC vyhodnocení</Value>
      <Value Culture="de">SPC Auswertung</Value>
      <Value Culture="en">SPC evaluation</Value>
      <Value Culture="es">Evaluación SPC</Value>
      <Value Culture="fi">SPC-arviointi</Value>
      <Value Culture="fr">Evaluation SPC</Value>
      <Value Culture="it" xml:space="preserve">Valutazione SPC           </Value>
      <Value Culture="ja">SPC評価</Value>
      <Value Culture="ko">SPC_평가</Value>
      <Value Culture="ro">Evaluare SPC</Value>
      <Value Culture="tr">SPC Değerlendirme</Value>
      <Value Culture="zh">SPC评定</Value>
    </LocalizableValue>
    <LocalizableValue Name="StandardReportDescription">
      <Value Culture="cs">Interaktivní standardní protokol s grafickým zobrazením, s tříděním a filtrováním charakteristik. CALYPSO protokol lze otevřít pro další data.</Value>
      <Value Culture="de">Interaktives Standardprotokoll mit Plotdarstellung, Merkmalssortierung und Merkmalsfilterung; CALYPSO Arbeitsprotokoll als Zusatzdaten aufrufbar</Value>
      <Value Culture="en">Interactive standard protocol with plot representation, characteristics sorting and filtering. The CALYPSO protocol can be opened as additional data.</Value>
      <Value Culture="es">Informe estándar con representación gráfica, ordenado y filtrado de características. El informe de CALYPSO puede ser abierto como dato adicional.</Value>
      <Value Culture="fi">Interaktiivinen perusprotokolla piirtoesityksellä, ominaisuuksien lajittelulla ja suodatuksella. Calypso protokolla voidaan avata lisädataksi.</Value>
      <Value Culture="fr">Protocole standard interactif avec représentation de tracé, tri des caractéristiques et filtrage. Le protocole CALYPSO peut être ouvert en tant que données supplémentaires</Value>
      <Value Culture="it">Protocollo interattivo standard con rappresentazione grafica, ordinamento e filtro delle caratteristiche.Il Protocollo CALYPSO può essere usato come informazione addizionale</Value>
      <Value Culture="ja">プロット表現、課題のソートやフィルタ付きのインタラクティブ標準プロトコル。このCALYPSOプロトコルは、追加データとして開くことができます。</Value>
      <Value Culture="ko" xml:space="preserve">플롯, 특성분류및필터링가능한상호스탠다드프로토콜. 칼립소프로토콜은추가데이터로오픈가능. </Value>
      <Value Culture="ro">Protocol standard interactiv cu reprezentare grafica, sortare si filtrare caracteristici. Protocolul CALYPSO poate fi deschis ca informatie suplimentara.</Value>
      <Value Culture="tr">Standart Rapor Tanımlaması</Value>
      <Value Culture="zh">具有绘图显示、特性排序和过滤功能的交互式标准报告。 CALYPSO报告可以作为附加数据打开。</Value>
    </LocalizableValue>
    <LocalizableValue Name="StandardReportName">
      <Value Culture="cs">Standardní protokol</Value>
      <Value Culture="de">Standardprotokoll</Value>
      <Value Culture="en">Standard protocol</Value>
      <Value Culture="es">Informe estándar</Value>
      <Value Culture="fi">Perusprotokolla</Value>
      <Value Culture="fr">Standard Protocole</Value>
      <Value Culture="it" xml:space="preserve">Protocollo Standard           </Value>
      <Value Culture="ja">標準プロトコル</Value>
      <Value Culture="ko">스탠다드프로토콜</Value>
      <Value Culture="ro">Protocol standard</Value>
      <Value Culture="tr" xml:space="preserve">Standart Rapor </Value>
      <Value Culture="zh">标准报告</Value>
    </LocalizableValue>
    <LocalizableValue Name="TableReportDescription">
      <Value Culture="cs">Tabulkový výstup. Zobrazení max. 12 měření. Měření lze vybrat v PiWeb Monitor.</Value>
      <Value Culture="de">Ausgabe in Tabellenform. Anzeige von maximal 12 Messungen. Messungsauswahl in PiWeb Monitor möglich.</Value>
      <Value Culture="en">Table output. Display of max. 12 measurements. Measurement selection is available in PiWeb Monitor</Value>
      <Value Culture="es">Salida datos. Muestra de máx. 12 mediciones. Selección de medidas en PiWeb Monitor.</Value>
      <Value Culture="fi">Tulostus taulukossa. Maks. 12 mittauksen näyttö. Mittausvalikoima on saatavana PiWeb monitorissa.</Value>
      <Value Culture="fr">Sortie de la table. Affichage de max. 12 mesures. La sélection de mesure est disponible dans le moniteur PiWeb</Value>
      <Value Culture="it" xml:space="preserve">Uscita dati Tabella. Visualizzazione di max. 12 cicli di misura. La selezione del ciclo è disponibile in PiWeb Monitor           </Value>
      <Value Culture="ja">表の出力。最大12測定を表示。PiWeb Monitorで測定を選択可能。</Value>
      <Value Culture="ko">결과 테이블. 최대 12개의 측정 디스플레이. 파이웹 모니터에서 측정 선택 가능.</Value>
      <Value Culture="ro">Afisare tabel. Afisare max. 12 masuratori. Selectia masuratorilor este disponibila in PiWeb Monitor</Value>
      <Value Culture="tr">Tablo Rapor Tanımlaması</Value>
      <Value Culture="zh">表格输出。显示最多达12次测量的结果。可在PiWeb Monitor中完成测量选择。</Value>
    </LocalizableValue>
    <LocalizableValue Name="TableReportName">
      <Value Culture="cs">Tabulkový protokol</Value>
      <Value Culture="de">Tabellenprotokoll</Value>
      <Value Culture="en">Table protocol</Value>
      <Value Culture="es">Informe de Tabla</Value>
      <Value Culture="fi">Taulukkoprotokolla</Value>
      <Value Culture="fr">Table protocole</Value>
      <Value Culture="it">Protocollo Tabella</Value>
      <Value Culture="ja">テーブルプロトコル</Value>
      <Value Culture="ko">테이블 프로토콜</Value>
      <Value Culture="ro">Protocol tabel</Value>
      <Value Culture="tr">Tablo Rapor</Value>
      <Value Culture="zh">表格报告</Value>
    </LocalizableValue>
    <LocalizableValue Name="ValueChart">
      <Value Culture="cs">Graf hodnot</Value>
      <Value Culture="de">Werteverlauf</Value>
      <Value Culture="en">Value chart</Value>
      <Value Culture="es">Gráfica de valores</Value>
      <Value Culture="fi">Arvokartta</Value>
      <Value Culture="fr">Tableau des valeurs</Value>
      <Value Culture="it">Carta dei Valori</Value>
      <Value Culture="ja">バリューチャート</Value>
      <Value Culture="ko">밸류차트</Value>
      <Value Culture="ro">Grafic cu valori</Value>
      <Value Culture="tr">Değer Çizelgesi</Value>
      <Value Culture="zh">单值图</Value>
    </LocalizableValue>
    <LocalizableValue Name="ValuePattern">
      <Value Culture="cs">Profil hodnot</Value>
      <Value Culture="de">Werteverlauf</Value>
      <Value Culture="en">Value pattern</Value>
      <Value Culture="es">Patrón de valores</Value>
      <Value Culture="fi">Arvokaavio</Value>
      <Value Culture="fr">Modèle de valeur</Value>
      <Value Culture="it">Schema dei valori</Value>
      <Value Culture="ja">バリューパターン</Value>
      <Value Culture="ko">밸류 패턴</Value>
      <Value Culture="ro">Model valori</Value>
      <Value Culture="tr">Değer Şekli</Value>
      <Value Culture="zh">数值统计图</Value>
    </LocalizableValue>
    <LocalizableValue Name="ValuePatternZeroLine">
      <Value Culture="cs">Profil hodnot na nulové linii</Value>
      <Value Culture="de">Werteverlauf auf der Nulllinie</Value>
      <Value Culture="en">Value pattern on zero line</Value>
      <Value Culture="es">Patrón de valores en línea cero</Value>
      <Value Culture="fi">Nollalinjan arvokaavio</Value>
      <Value Culture="fr">Modèle de valeur sur la ligne Zéro</Value>
      <Value Culture="it" xml:space="preserve">Schema dei valori sulla linea dello zero           </Value>
      <Value Culture="ja">ゼロライン上のバリューパターン</Value>
      <Value Culture="ko">밸류 패턴_제로라인</Value>
      <Value Culture="ro">Model valori in 0</Value>
      <Value Culture="tr">Sıfır Çizgisinde Şekil Değeri</Value>
      <Value Culture="zh">位于零线的数值统计</Value>
    </LocalizableValue>
    <LocalizableValue Name="W_U">
      <Value Culture="cs">upr</Value>
      <Value Culture="de">W/U</Value>
      <Value Culture="en">upr</Value>
      <Value Culture="es">OPR</Value>
      <Value Culture="fi">upr</Value>
      <Value Culture="fr">upr</Value>
      <Value Culture="it">upr</Value>
      <Value Culture="ja">W/U</Value>
      <Value Culture="ko">upr</Value>
      <Value Culture="ro">upr</Value>
      <Value Culture="tr">upr</Value>
      <Value Culture="zh" xml:space="preserve">upr    </Value>
    </LocalizableValue>
    <LocalizableValue Name="PlotReportName">
      <Value Culture="cs">Grafický protokol</Value>
      <Value Culture="de">Formplotprotokoll</Value>
      <Value Culture="en">Plot protocol</Value>
      <Value Culture="es">Informe de gráficos</Value>
      <Value Culture="fi">Piirtoprotokolla</Value>
      <Value Culture="fr">Plot protocole</Value>
      <Value Culture="it" xml:space="preserve">Protocollo Plot           </Value>
      <Value Culture="ja">プロットプロトコル</Value>
      <Value Culture="ko">플롯 프로토콜</Value>
      <Value Culture="ro">Protocol grafic</Value>
      <Value Culture="tr">Grafik Rapor</Value>
      <Value Culture="zh">绘图报告</Value>
    </LocalizableValue>
    <LocalizableValue Name="PlotReportDescription">
      <Value Culture="cs" xml:space="preserve">Standardní šablona pro grafiky tvaru </Value>
      <Value Culture="de">Standardvorlage für Formplot Grafiken</Value>
      <Value Culture="en">Standard template for the formplot graphics</Value>
      <Value Culture="es">Plantilla estándar para formato gráficos</Value>
      <Value Culture="fi">Perusmalli muotopiirron grafiikoille</Value>
      <Value Culture="fr">Modèle standard pour les graphiques formplot</Value>
      <Value Culture="it" xml:space="preserve">Protocollo standard per rappresentazione grafica della forma           </Value>
      <Value Culture="ja">標準テンプレート　フォームプロットのグラフィック用</Value>
      <Value Culture="ko">형상플롯 그래픽에대한스탠다드템플릿</Value>
      <Value Culture="ro">Protocol standard pentru protocoalele grafice</Value>
      <Value Culture="tr">Form Grafikleri için standart şablon</Value>
      <Value Culture="zh">形状绘图的标准模板</Value>
    </LocalizableValue>
    <LocalizableValue Name="NewReportDescription">
      <Value Culture="cs">Prázdná šablona protokolu se standardní hlavičkou</Value>
      <Value Culture="de">Leere Protokollvorlage mit Standardprotokollkopf</Value>
      <Value Culture="en">Empty protocol template with standard protocol header</Value>
      <Value Culture="es">Plantilla de informe vacío en apaisado con cabecera estándar</Value>
      <Value Culture="fi">Tyhjä protokollamalli, jossa perusprotokollan otsikko</Value>
      <Value Culture="fr">Modèle de protocole vide avec l'en-tête de protocole standard</Value>
      <Value Culture="it">Modello protocollo non compilato con intestazione standard</Value>
      <Value Culture="ja">空のプロトコルテンプレート　標準プロトコルヘッダー付き</Value>
      <Value Culture="ko">스탠다드 프로토콜헤더에서빈프로토콜템플릿</Value>
      <Value Culture="ro">Protocol standard gol cu cap de tabel standard</Value>
      <Value Culture="tr">Standart rapor başlığı ile boş rapor şablonu</Value>
      <Value Culture="zh">带标准报告表头的空报告模板</Value>
    </LocalizableValue>
    <LocalizableValue Name="NewReportName">
      <Value Culture="cs">Šablona protokolu</Value>
      <Value Culture="de">Protokollvorlage</Value>
      <Value Culture="en">Protocol template</Value>
      <Value Culture="es">Plantilla de informe</Value>
      <Value Culture="fi">Protokollan malli</Value>
      <Value Culture="fr">Template protocole</Value>
      <Value Culture="it">Modello Protocollo</Value>
      <Value Culture="ja">プロトコルテンプレート</Value>
      <Value Culture="ko">프로토콜 템플릿</Value>
      <Value Culture="ro">Protocol standard</Value>
      <Value Culture="tr">Rapor şablonu</Value>
      <Value Culture="zh">报告模板</Value>
    </LocalizableValue>
    <LocalizableValue Name="NewLandscapeReportDescription">
      <Value Culture="cs">Prázdná šablona protokolu se standardní hlavičkou s orientací na šířku</Value>
      <Value Culture="de">Leere Protokollvorlage im Querformat mit Standardprotokollkopf</Value>
      <Value Culture="en">Empty report template in landscape orientation with standard header</Value>
      <Value Culture="es">Plantilla de informe vacío en apaisado con cabecera estándar</Value>
      <Value Culture="fi">Tyhjä raporttimalli vaakasuunnassa perusotsikolla</Value>
      <Value Culture="fr">Modèle de rapport vide en orientation paysage avec en-tête standard</Value>
      <Value Culture="it">Modello protocollo non compilato in orientazione landscape con intestazione standard</Value>
      <Value Culture="ja">空のプロトコルテンプレート（横型）　標準プロトコルヘッダー付き</Value>
      <Value Culture="ko">스탠다드 헤드상의가로방향에서빈레포트템플릿</Value>
      <Value Culture="ro">Protocol grafic gol cu orientare landscape si cap de tabel standard</Value>
      <Value Culture="tr">Standart başlık ile yatay boş rapor şablonu</Value>
      <Value Culture="zh">有标准标题的横向打印的空报告模板</Value>
    </LocalizableValue>
    <LocalizableValue Name="NewLandscapeReportName">
      <Value Culture="cs">Šablona protokolu s orientací na šířku</Value>
      <Value Culture="de">Protokollvorlage im Querformat</Value>
      <Value Culture="en">Protocol template in landscape</Value>
      <Value Culture="es">Plantilla de informe de protocolo en apaisado</Value>
      <Value Culture="fi">Protokollamalli vaakasuunnassa</Value>
      <Value Culture="fr">Template protocole en paysage</Value>
      <Value Culture="it">Modello Protocollo in landscape</Value>
      <Value Culture="ja">プロトコルテンプレート（横型）</Value>
      <Value Culture="ko">가로 방향에서프로토콜템플릿</Value>
      <Value Culture="ro">Protocol standard cu orientare landscape</Value>
      <Value Culture="tr">Yatay rapor şablonu</Value>
      <Value Culture="zh">横向打印的协议模板</Value>
    </LocalizableValue>
    <LocalizableValue Name="InteractiveStandardReportDescription">
      <Value Culture="cs">Interaktivní standardní protokol s CAD modelem, s grafickým zobrazením, tříděním a filtrováním charakteristik. CALYPSO protokol lze otevřít pro další data.</Value>
      <Value Culture="de" xml:space="preserve">Interaktives Standardprotokoll mit CAD Modell, Plotdarstellung, Merkmalssortierung und Merkmalsfilterung; CALYPSO Arbeitsprotokoll als Zusatzdaten aufrufbar, </Value>
      <Value Culture="en">Interactive standard protocol withCAD model, plot representation, characteristics sorting and filtering. The CALYPSO protocol can be opened as additional data.</Value>
      <Value Culture="es">Informe interactivo estándar con representación gráfica, ordenado y filtrado de características. El informe de CALYPSO puede ser abierto como dato adicional.</Value>
      <Value Culture="fi">Interaktiivinen perusprotokolla CAD-mallilla,  piirtoesityksellä, ominaisuuksien lajittelulla ja suodatuksella. Calypso protokolla voidaan avata lisädataksi.</Value>
      <Value Culture="fr">Protocole standard interactif avec modèle CAO, représentation de tracé, tri des caractéristiques et filtrage. Le protocole CALYPSO peut être ouvert en tant que données supplémentaires.</Value>
      <Value Culture="ja">インタラクティブ標準プロトコル（ＣＡＤモデル、プロット表示、課題のソート・フィルタ付き）追加データとしてＣＡＬＹＰＳＯプロトコルを開くことができます。</Value>
      <Value Culture="ko">캐드 모델, 플롯재묘사, 특성정리그리고필터링에서상호스탠다드프로토콜. 칼립소프로토콜이추가데이터로열립니다.</Value>
      <Value Culture="ro">Protocol standard interactiv cu model CAD, reprezentare grafica, sortare si filtrare caracteristici. Protocolul CALYPSO poate fi deschis ca informatie suplimentara.</Value>
      <Value Culture="tr">İnteraktif Standart Rapor Tanımlaması</Value>
      <Value Culture="zh">具有绘图显示、特性排序和过滤功能的交互式标准报告。 CALYPSO报告可以作为附加数据打开。</Value>
    </LocalizableValue>
    <LocalizableValue Name="InteractiveStandardReportName">
      <Value Culture="cs">Interaktivní standardní protokol</Value>
      <Value Culture="de">Interaktives Standardprotokoll</Value>
      <Value Culture="en">Interactive standard protocol</Value>
      <Value Culture="es">Informe interactivo estándar</Value>
      <Value Culture="fi">Interaktiivinen perusprotokolla</Value>
      <Value Culture="fr">Protocole standard interactif</Value>
      <Value Culture="ja">インタラクティブ標準プロトコル</Value>
      <Value Culture="ko">상호 스탠다드프로토콜</Value>
      <Value Culture="ro">Protocol standard interactiv</Value>
      <Value Culture="tr">İnteraktif Standart Rapor İsmi</Value>
      <Value Culture="zh">交互式标准报告</Value>
    </LocalizableValue>
    <LocalizableValue Name="CharFi">
      <Value Culture="cs">Filtr charakteristik</Value>
      <Value Culture="de">Merkmalsfilter</Value>
      <Value Culture="en">Characteristic filter</Value>
      <Value Culture="es">Filtro característica</Value>
      <Value Culture="fi">Ominaisuuksien suodin</Value>
      <Value Culture="fr">Filtre caractéristique</Value>
      <Value Culture="ja">課題のフィルタ</Value>
      <Value Culture="ko">특성 필터</Value>
      <Value Culture="ro">Filtru caracteristici</Value>
      <Value Culture="tr">Karakteristik Filtreleme</Value>
      <Value Culture="zh">特性过滤</Value>
    </LocalizableValue>
    <LocalizableValue Name="None">
      <Value Culture="cs">Žádný</Value>
      <Value Culture="de">Kein</Value>
      <Value Culture="en">None</Value>
      <Value Culture="es">Ninguno</Value>
      <Value Culture="fi">Ei mitään</Value>
      <Value Culture="fr">Aucun</Value>
      <Value Culture="ja">無し</Value>
      <Value Culture="ko">없는</Value>
      <Value Culture="ro">Nimic</Value>
      <Value Culture="tr">Hiçbiri</Value>
      <Value Culture="zh">无</Value>
    </LocalizableValue>
    <LocalizableValue Name="OoT">
      <Value Culture="cs">Mimo toleranci</Value>
      <Value Culture="de">Außer Toleranz</Value>
      <Value Culture="en">Out of tolerance</Value>
      <Value Culture="es">Fuera tolerancia</Value>
      <Value Culture="fi">Toleranssin ulkopuolella</Value>
      <Value Culture="fr">Hors tolérance</Value>
      <Value Culture="ja">公差外</Value>
      <Value Culture="ko">공차 초과</Value>
      <Value Culture="ro">Afara din toleranta</Value>
      <Value Culture="tr">Tolerans Dışı</Value>
      <Value Culture="zh">超出公差</Value>
    </LocalizableValue>
    <LocalizableValue Name="OoW">
      <Value Culture="cs">Mimo výstražnou mez</Value>
      <Value Culture="de">Außer Warngrenze</Value>
      <Value Culture="en">Out of warning limit</Value>
      <Value Culture="es">Fuera de límite de advertencia</Value>
      <Value Culture="fi">Varoitusrajan ulkopuolella</Value>
      <Value Culture="fr">Hors des valeurs limites</Value>
      <Value Culture="ja">ワーニングリミット外</Value>
      <Value Culture="ko">경고 제한초과</Value>
      <Value Culture="ro">Afara din limita de avertizare</Value>
      <Value Culture="tr">Uyarı Limiti Dışında</Value>
      <Value Culture="zh">超出警示限</Value>
    </LocalizableValue>
    <LocalizableValue Name="IT">
      <Value Culture="cs">V toleranci</Value>
      <Value Culture="de">In Toleranz</Value>
      <Value Culture="en">In tolerance</Value>
      <Value Culture="es">En tolerancia</Value>
      <Value Culture="fi">Toleranssissa</Value>
      <Value Culture="fr">Dans la tolérance</Value>
      <Value Culture="ja">公差内</Value>
      <Value Culture="ko">공차 내</Value>
      <Value Culture="ro">In toleranta</Value>
      <Value Culture="tr">Tolerans İçinde</Value>
      <Value Culture="zh">公差内</Value>
    </LocalizableValue>
    <LocalizableValue Name="Act">
      <Value Culture="cs">Akce</Value>
      <Value Culture="de">Aktionen</Value>
      <Value Culture="en">Actions</Value>
      <Value Culture="es">Acciones</Value>
      <Value Culture="fi">Toiminnot</Value>
      <Value Culture="fr">Actions</Value>
      <Value Culture="ja">アクション</Value>
      <Value Culture="ko">작동</Value>
      <Value Culture="ro">Actiuni</Value>
      <Value Culture="tr">Aksiyonlar</Value>
      <Value Culture="zh">操作</Value>
    </LocalizableValue>
    <LocalizableValue Name="CharSort">
      <Value Culture="cs">Třídění charakteristik</Value>
      <Value Culture="de">Merkmalssortierung</Value>
      <Value Culture="en">Characteristic sorting</Value>
      <Value Culture="es">Ordenado características</Value>
      <Value Culture="fi">Ominaisuuksien lajittelu</Value>
      <Value Culture="fr">Tri des caractéristiques</Value>
      <Value Culture="ja">課題のソート</Value>
      <Value Culture="ko">특성 정렬</Value>
      <Value Culture="ro">Sortare caracteristici</Value>
      <Value Culture="tr">Karakteristik Sıralama</Value>
      <Value Culture="zh">特性排序</Value>
    </LocalizableValue>
    <LocalizableValue Name="Default">
      <Value Culture="cs">Výchozí</Value>
      <Value Culture="de">Standard</Value>
      <Value Culture="en">Default</Value>
      <Value Culture="es">Por defecto</Value>
      <Value Culture="fi">Oletus</Value>
      <Value Culture="fr">Défaut</Value>
      <Value Culture="ja">デフォルト</Value>
      <Value Culture="ko">디폴트</Value>
      <Value Culture="ro">Standard</Value>
      <Value Culture="tr">Varsayılan</Value>
      <Value Culture="zh">默认</Value>
    </LocalizableValue>
    <LocalizableValue Name="TolUsage">
      <Value Culture="cs">Využití tolerance</Value>
      <Value Culture="de">Toleranzausnutzung</Value>
      <Value Culture="en">Tolerance usage</Value>
      <Value Culture="es">Uso tolerancia</Value>
      <Value Culture="fi">Toleranssin käyttö</Value>
      <Value Culture="fr">Utilisation de la tolérance</Value>
      <Value Culture="ja">公差内の割合</Value>
      <Value Culture="ko">공차 사용</Value>
      <Value Culture="ro">Toleranta utilizata</Value>
      <Value Culture="tr">Tolerans Kullanımı</Value>
      <Value Culture="zh">公差利用率</Value>
    </LocalizableValue>
    <LocalizableValue Name="CapIndex">
      <Value Culture="cs">Index způsobilosti (cpk)</Value>
      <Value Culture="de">Fähigkeitsindex (cpk)</Value>
      <Value Culture="en">Capability index (cpk)</Value>
      <Value Culture="es">Índice capacidad (Cpk)</Value>
      <Value Culture="fi">Kyvykkyysindeksi (cpk)</Value>
      <Value Culture="fr">Index capabilité (CPK)</Value>
      <Value Culture="ja">能力指数(cpk)</Value>
      <Value Culture="ko">공정 지수 (cpk)</Value>
      <Value Culture="ro">Index capabilitate (cpk)</Value>
      <Value Culture="tr">Yeterlilik indeksi (cpk)</Value>
      <Value Culture="zh">能力指数(cpk)</Value>
    </LocalizableValue>
    <LocalizableValue Name="Status">
      <Value Culture="cs">Stav</Value>
      <Value Culture="de">Status</Value>
      <Value Culture="en">Status</Value>
      <Value Culture="es">Estado</Value>
      <Value Culture="fi">Tila</Value>
      <Value Culture="fr">Statut</Value>
      <Value Culture="ja">ステータス</Value>
      <Value Culture="ko">상태</Value>
      <Value Culture="ro">Stare</Value>
      <Value Culture="tr">Durum</Value>
      <Value Culture="zh">状态</Value>
    </LocalizableValue>
    <LocalizableValue Name="MeasSort">
      <Value Culture="cs">Třídění měření</Value>
      <Value Culture="de">Messungssortierung</Value>
      <Value Culture="en">Measurement sorting</Value>
      <Value Culture="es">Ordenado medición</Value>
      <Value Culture="fi">Mittauksen lajittelu</Value>
      <Value Culture="fr">Tri de mesure</Value>
      <Value Culture="ja">測定のソート</Value>
      <Value Culture="ko">측정 정렬</Value>
      <Value Culture="ro">Sortare masuratori</Value>
      <Value Culture="tr">Ölçüm Sıralama</Value>
      <Value Culture="zh">测量排序</Value>
    </LocalizableValue>
    <LocalizableValue Name="OoWLi">
      <Value Culture="cs">Mimo výstražné meze</Value>
      <Value Culture="de">Außer Warngrenzen</Value>
      <Value Culture="en">Out of warning limits</Value>
      <Value Culture="es">Fuera de límites de advertencia</Value>
      <Value Culture="fi">Varoitusrajojen ulkopuolella</Value>
      <Value Culture="fr">Hors des valeurs limites</Value>
      <Value Culture="ja">ワーニングリミット外</Value>
      <Value Culture="ko">경고 제한 초과</Value>
      <Value Culture="ro">Afara din limita de avertizare</Value>
      <Value Culture="tr">Uyarı Limiti Dışında</Value>
      <Value Culture="zh">超出警示限</Value>
    </LocalizableValue>
    <LocalizableValue Name="EvType">
      <Value Culture="cs">Typ vyhodnocení</Value>
      <Value Culture="de">Diagramme</Value>
      <Value Culture="en">Evaluation type</Value>
      <Value Culture="es">Tipo evaluación</Value>
      <Value Culture="fi">Arviointityyppi</Value>
      <Value Culture="fr">Type d'évaluation</Value>
      <Value Culture="ja">評価タイプ</Value>
      <Value Culture="ko">평가 타입</Value>
      <Value Culture="ro">Tip evaluare</Value>
      <Value Culture="tr">Değerlendirme Tipi</Value>
      <Value Culture="zh">评定类型</Value>
    </LocalizableValue>
    <LocalizableValue Name="BoxPlot">
      <Value Culture="cs">Krabicový graf</Value>
      <Value Culture="de">Box-Plot</Value>
      <Value Culture="en">Box plot</Value>
      <Value Culture="es">Recuadro gráfico</Value>
      <Value Culture="fi">Box-plot</Value>
      <Value Culture="fr">Boîte de tracé</Value>
      <Value Culture="ja">ボックスプロット</Value>
      <Value Culture="ko">박스 플롯</Value>
      <Value Culture="ro">Grafic</Value>
      <Value Culture="tr">Kutu Grafiği</Value>
      <Value Culture="zh">箱形图</Value>
    </LocalizableValue>
    <LocalizableValue Name="Cpk">
      <Value Culture="cs">Cpk graf</Value>
      <Value Culture="de">Cpk Diagramm</Value>
      <Value Culture="en">Cpk plot</Value>
      <Value Culture="es">Gráfica Cpk</Value>
      <Value Culture="fi">Cpk-plot</Value>
      <Value Culture="fr">Tracé Cpk</Value>
      <Value Culture="ja">Cpkプロット</Value>
      <Value Culture="ko">공정 지수플롯</Value>
      <Value Culture="ro">Grafic Cpk</Value>
      <Value Culture="tr">Cpk Grafiği</Value>
      <Value Culture="zh">Cpk图</Value>
    </LocalizableValue>
    <LocalizableValue Name="ErrorPattern">
      <Value Culture="cs">Profil chyb</Value>
      <Value Culture="de">Fehlerverlauf</Value>
      <Value Culture="en">Error pattern</Value>
      <Value Culture="es">Patrón de errores</Value>
      <Value Culture="fi">Virhekaavio</Value>
      <Value Culture="fr">Modèle d'erreur</Value>
      <Value Culture="ja">エラーパターン</Value>
      <Value Culture="ko">에러 패턴</Value>
      <Value Culture="ro">Model eroare</Value>
      <Value Culture="tr">Hatalı Desen</Value>
      <Value Culture="zh">误差统计</Value>
    </LocalizableValue>
    <LocalizableValue Name="DashboardPageName1">
      <Value Culture="cs">CAD</Value>
      <Value Culture="de">CAD</Value>
      <Value Culture="en">CAD</Value>
      <Value Culture="es">CAD</Value>
      <Value Culture="fi">CAD</Value>
      <Value Culture="fr">CAO</Value>
      <Value Culture="ja">CAD</Value>
      <Value Culture="ko">캐드 모델</Value>
      <Value Culture="ro">CAD</Value>
      <Value Culture="tr">CAD</Value>
      <Value Culture="zh">CAD</Value>
    </LocalizableValue>
    <LocalizableValue Name="DashboardPageName2">
      <Value Culture="cs">Charakteristiky</Value>
      <Value Culture="de">Merkmale</Value>
      <Value Culture="en">Characteristics</Value>
      <Value Culture="es">Características</Value>
      <Value Culture="fi">Ominaisuudet</Value>
      <Value Culture="fr">Caractéristiques</Value>
      <Value Culture="ja">課題</Value>
      <Value Culture="ko">특성</Value>
      <Value Culture="ro">Caracteristici</Value>
      <Value Culture="tr">Karakteristikler</Value>
      <Value Culture="zh">特性</Value>
    </LocalizableValue>
    <LocalizableValue Name="DashboardPageName3">
      <Value Culture="cs">Měření</Value>
      <Value Culture="de">Messungen</Value>
      <Value Culture="en">Measurements</Value>
      <Value Culture="es">Mediciones</Value>
      <Value Culture="fi">Mittaukset</Value>
      <Value Culture="fr">Mesures</Value>
      <Value Culture="ja">測定</Value>
      <Value Culture="ko">측정</Value>
      <Value Culture="ro">Masuratori</Value>
      <Value Culture="tr">Ölçümler</Value>
      <Value Culture="zh">测量</Value>
    </LocalizableValue>
    <LocalizableValue Name="DashboardPageName4">
      <Value Culture="cs">Statistika</Value>
      <Value Culture="de">Statistik</Value>
      <Value Culture="en">Statistics</Value>
      <Value Culture="es">Estadística</Value>
      <Value Culture="fi">Tilastot</Value>
      <Value Culture="fr">Statistiques</Value>
      <Value Culture="ja">統計</Value>
      <Value Culture="ko">통계학</Value>
      <Value Culture="ro">Statistici</Value>
      <Value Culture="tr">İstatistik</Value>
      <Value Culture="zh">统计</Value>
    </LocalizableValue>
    <LocalizableValue Name="DashboardPageNameTrafficLight">
      <Value Culture="de">Status Board</Value>
      <Value Culture="en">Status Board</Value>
      <Value Culture="fr">Conseil d'état</Value>
    </LocalizableValue>
    <LocalizableValue Name="DashboardPageNameGrid">
      <Value Culture="de">Trend Board</Value>
      <Value Culture="en">Trend Board</Value>
      <Value Culture="fr">Conseil de tendance</Value>
    </LocalizableValue>
    <LocalizableValue Name="DashboardPageNameGrid_small">
      <Value Culture="de">Trend Board klein</Value>
      <Value Culture="en">Trend Board small</Value>
      <Value Culture="fr">Conseil de tendance mineur</Value>
    </LocalizableValue>
    <LocalizableValue Name="FeatureElementName">
      <Value Culture="de">Prüfelement</Value>
      <Value Culture="en">Feature</Value>
      <Value Culture="fr">Fonctionnalité</Value>
    </LocalizableValue>
    <LocalizableValue Name="Form">
      <Value Culture="de">Form</Value>
      <Value Culture="en">Form</Value>
      <Value Culture="fr">Forme</Value>
    </LocalizableValue>
    <LocalizableValue Name="Sigma">
      <Value Culture="de">Sigma</Value>
      <Value Culture="en">Sigma</Value>
      <Value Culture="fr">Sigma</Value>
    </LocalizableValue>
    <LocalizableValue Name="MinDev">
      <Value Culture="de">Min</Value>
      <Value Culture="en">Min</Value>
      <Value Culture="fr">Min</Value>
    </LocalizableValue>
    <LocalizableValue Name="MaxDev">
      <Value Culture="de">Max</Value>
      <Value Culture="en">Max</Value>
      <Value Culture="fr">Max</Value>
    </LocalizableValue>
    <LocalizableValue Name="MeasurementDuration">
      <Value Culture="de">Messdauer</Value>
      <Value Culture="en">Measurement Duration</Value>
    </LocalizableValue>
  </LocalizableInformation>
  <UserdefinedSystemVariableDescription/>
</ReportAttributes>
</file>

<file path=Resources.xml><?xml version="1.0" encoding="utf-8"?>
<ResourceTables>
  <ResourceTable ResType="Report:Zeiss.PiWeb.Report.Elements.BorderStyle" Id="0">
    <Resource Id="0">
      <Type>None</Type>
      <PenStyle>
        <Width>0.4</Width>
      </PenStyle>
    </Resource>
    <Resource Id="1">
      <Type>None</Type>
      <PenStyle>
        <Color>-4144960</Color>
      </PenStyle>
    </Resource>
    <Resource Id="2">
      <Type>All</Type>
      <PenStyle>
        <Color>-4210753</Color>
        <Width>0.1</Width>
      </PenStyle>
    </Resource>
    <Resource Id="3">
      <Type>All</Type>
      <PenStyle>
        <Width>0.5</Width>
      </PenStyle>
    </Resource>
    <Resource Id="4">
      <Type>All</Type>
      <PenStyle>
        <Width>0.1</Width>
      </PenStyle>
    </Resource>
    <Resource Id="5">
      <Type>Top</Type>
      <PenStyle>
        <Color>-13421773</Color>
        <Width>0.4</Width>
      </PenStyle>
    </Resource>
    <Resource Id="6">
      <Type>Bottom</Type>
      <PenStyle>
        <Width>0.1</Width>
      </PenStyle>
    </Resource>
    <Resource Id="7">
      <Type>Bottom</Type>
      <PenStyle>
        <Color>-13421773</Color>
        <Width>0.4</Width>
      </PenStyle>
    </Resource>
    <Resource Id="8">
      <Type>None</Type>
      <PenStyle>
        <Width>0.1</Width>
        <DashStyle>Dot</DashStyle>
      </PenStyle>
    </Resource>
    <Resource Id="9">
      <Type>Bottom</Type>
      <PenStyle>
        <Width>0.2</Width>
      </PenStyle>
    </Resource>
  </ResourceTable>
  <ResourceTable ResType="Report:Zeiss.PiWeb.Report.Globals.BrushStyle" Id="1">
    <Resource Id="0">
      <FirstColor>-1</FirstColor>
    </Resource>
    <Resource Id="1">
      <FirstColor>-15131280</FirstColor>
    </Resource>
    <Resource Id="2">
      <FirstColor>1238684884</FirstColor>
    </Resource>
    <Resource Id="3">
      <FirstColor>-657931</FirstColor>
    </Resource>
  </ResourceTable>
  <ResourceTable ResType="Report:Zeiss.PiWeb.Report.Globals.FontStyle" Id="2">
    <Resource Id="0">
      <Size>10.6666666666667</Size>
      <Typeface/>
    </Resource>
    <Resource Id="1">
      <Size>10.6666666666667</Size>
      <Typeface>
        <FontWeight>Bold</FontWeight>
      </Typeface>
    </Resource>
    <Resource Id="2">
      <Size>14.6666666666667</Size>
      <Typeface/>
      <Color>-14934939</Color>
    </Resource>
    <Resource Id="3">
      <Typeface>
        <FontWeight>Bold</FontWeight>
      </Typeface>
    </Resource>
    <Resource Id="4">
      <Typeface/>
    </Resource>
    <Resource Id="5">
      <Size>17.3333333333333</Size>
      <Typeface/>
      <Color>-1</Color>
    </Resource>
    <Resource Id="6">
      <Typeface/>
      <Color>16777215</Color>
    </Resource>
    <Resource Id="7">
      <Typeface>
        <FontWeight>Bold</FontWeight>
      </Typeface>
      <Color>-7667712</Color>
    </Resource>
    <Resource Id="8">
      <Typeface>
        <FontWeight>Bold</FontWeight>
      </Typeface>
      <Color>-15658735</Color>
    </Resource>
    <Resource Id="9">
      <Size>9.33333333333333</Size>
      <Typeface>
        <FontWeight>Bold</FontWeight>
      </Typeface>
      <Color>-15658735</Color>
    </Resource>
    <Resource Id="10">
      <Size>12</Size>
      <Typeface>
        <FontWeight>Bold</FontWeight>
      </Typeface>
    </Resource>
    <Resource Id="11">
      <Size>8</Size>
      <Typeface/>
    </Resource>
  </ResourceTable>
  <ResourceTable ResType="Report:Zeiss.PiWeb.Report.Globals.Padding" Id="3">
    <Resource Id="0">
      <Top>0 inch</Top>
      <Bottom>0 inch</Bottom>
      <Left>0 inch</Left>
      <Right>0.1 inch</Right>
    </Resource>
    <Resource Id="1">
      <Top>0 inch</Top>
      <Bottom>0 inch</Bottom>
      <Left>0 inch</Left>
      <Right>0.03937 inch</Right>
    </Resource>
    <Resource Id="2">
      <Top>0 inch</Top>
      <Bottom>0 inch</Bottom>
      <Left>0.07874 inch</Left>
      <Right>0 inch</Right>
    </Resource>
    <Resource Id="3">
      <Top>0 inch</Top>
      <Bottom>0 inch</Bottom>
      <Left>0.01969 inch</Left>
      <Right>0 inch</Right>
    </Resource>
    <Resource Id="4">
      <Top>0 inch</Top>
      <Bottom>0 inch</Bottom>
      <Left>0.03937 inch</Left>
      <Right>0 inch</Right>
    </Resource>
    <Resource Id="5">
      <Top>0 inch</Top>
      <Bottom>0.07874 inch</Bottom>
      <Left>0 inch</Left>
      <Right>0 inch</Right>
    </Resource>
  </ResourceTable>
  <ResourceTable ResType="Report:Zeiss.PiWeb.Report.Bindings.DataNameEntityResource" Id="4">
    <Resource Id="0">
      <Uuid>76c7130777bc46ffbd59fe04a2183fa2</Uuid>
      <Timestamp>2019-02-14T12:34:08.723-05:00</Timestamp>
      <Version>0</Version>
      <Path>
        <N T="P">OFFLINE</N>
        <N T="P">4335 FINAL INSP Pi</N>
      </Path>
      <Attributes/>
    </Resource>
  </ResourceTable>
  <ResourceTable ResType="Report.Elements:Zeiss.IMT.NGPS.Element.Shape.ShapeInfo" Id="5">
    <Resource Id="0">
      <ShapeDescription>&lt;ShapeInfo xmlns:xsd="http://www.w3.org/2001/XMLSchema" xmlns:xsi="http://www.w3.org/2001/XMLSchema-instance" name="QuadratName" tooltip="A square" size="0 inch x 0 inch"&gt;&lt;paths&gt;&lt;path&gt;&lt;polygon&gt;&lt;point x="0" y="1" /&gt;&lt;point x="0" y="0.5" /&gt;&lt;point x="0" y="0" /&gt;&lt;point x="0.5" y="0" /&gt;&lt;point x="1" y="0" /&gt;&lt;point x="1" y="0.5" /&gt;&lt;point x="1" y="1" /&gt;&lt;point x="0.5" y="1" /&gt;&lt;point x="0" y="1" /&gt;&lt;/polygon&gt;&lt;/path&gt;&lt;/paths&gt;&lt;/ShapeInfo&gt;</ShapeDescription>
    </Resource>
  </ResourceTable>
</ResourceTables>
</file>

<file path=Template.xml><?xml version="1.0" encoding="utf-8"?>
<Template Version="7.6.6.0">
  <PaperSize>8.5 inch x 11 inch</PaperSize>
  <FileName>J:\Inspection\Calypso\PiWeb Files\PiWeb Driver Files\PiWeb Reports\Single Report.ptx</FileName>
  <Margins>Top: 0.393700787401575 inch; Bottom: 0.393700787401575 inch; Left: 0.393700787401575 inch; Right: 0.393700787401575 inch</Margins>
  <HighlightedPage>0</HighlightedPage>
  <MasterPage>
    <LinkID>165</LinkID>
    <UseMasterPage>False</UseMasterPage>
    <PageDescription>Master</PageDescription>
    <DataBinding/>
    <IsFollowingPage>False</IsFollowingPage>
    <Visible>True</Visible>
    <HasGenericElements>True</HasGenericElements>
    <AdditionalInformation/>
    <IsRotated>False</IsRotated>
    <RawPage>
      <RawDataRef Guid="834094a2a3d64bb8b3dccaaba2253d29"/>
    </RawPage>
    <KeywordList/>
  </MasterPage>
  <Pages>
    <PageFilter>
      <FilterFlaggedPages>False</FilterFlaggedPages>
    </PageFilter>
    <Page>
      <LinkID>41452086</LinkID>
      <UseMasterPage>False</UseMasterPage>
      <PageDescription>${TR("SeiteName1")}</PageDescription>
      <DataBinding>
        <Selection>AllCharacteristicsAndSubCharacteristics</Selection>
        <CheckedDN>
          <DN Type="Report:Zeiss.PiWeb.Report.Bindings.DataName">
            <EntityRes ResId="4:0"/>
          </DN>
        </CheckedDN>
        <IsGeneric>True</IsGeneric>
        <InspectionPlanFilter Type="Shared.InspectionPlan:Zeiss.PiWeb.Shared.InspectionPlan.Filter.Filter">
          <CharacteristicName/>
          <CharacteristicPath/>
          <CharacteristicCriterias>
            <CharacteristicCriteria Operation="NotEqual" SpecialOperation="Undefined" Value="Position  2d Polar.X">
              <Definition key="12011" description="Calypso Eval Type" queryEfficient="False" type="AlphaNumeric" length="200"/>
            </CharacteristicCriteria>
          </CharacteristicCriterias>
          <VirtualCharacteristicFilters>
            <VirtualCharacteristicFilter Type="Shared.InspectionPlan:Zeiss.PiWeb.Shared.InspectionPlan.Filter.ToleratedCharacteristicsFilter"/>
          </VirtualCharacteristicFilters>
        </InspectionPlanFilter>
        <InspectionPlanComparer Type="Shared.InspectionPlan:Zeiss.PiWeb.Shared.InspectionPlan.InspectionPlanEntityComparer">
          <CompareMode>CharacteristicNumber</CompareMode>
        </InspectionPlanComparer>
      </DataBinding>
      <IsFollowingPage>False</IsFollowingPage>
      <Visible>True</Visible>
      <HasGenericElements>True</HasGenericElements>
      <AdditionalInformation/>
      <IsRotated>False</IsRotated>
      <RawPage>
        <RawDataRef Guid="73e08692567042bb96733e9df2f131d8"/>
      </RawPage>
      <KeywordList/>
      <DataBindingSelectionFilter>Part</DataBindingSelectionFilter>
    </Page>
    <Page>
      <LinkID>55357788</LinkID>
      <UseMasterPage>True</UseMasterPage>
      <PageDescription>${TR("SeiteName2")}</PageDescription>
      <DataBinding>
        <Selection>AllCharacteristicsAndSubCharacteristics</Selection>
        <InspectionPlanFilter Type="Shared.InspectionPlan:Zeiss.PiWeb.Shared.InspectionPlan.Filter.Filter">
          <CharacteristicName/>
          <CharacteristicPath/>
          <CharacteristicCriterias>
            <CharacteristicCriteria Operation="Equal" SpecialOperation="Undefined" Value="">
              <Definition key="2504" description="Change status" queryEfficient="True" type="Integer" length="0"/>
            </CharacteristicCriteria>
          </CharacteristicCriterias>
          <VirtualCharacteristicFilters/>
        </InspectionPlanFilter>
        <PlotDataFilters>
          <PlotDataFilter Type="Report:Zeiss.PiWeb.Report.Bindings.Filter.Characteristic.CharacteristicsWithMeasDataMultiCharacteristicFilter">
            <DataSource>LastMeasurement</DataSource>
          </PlotDataFilter>
        </PlotDataFilters>
        <InspectionPlanComparer Type="Shared.InspectionPlan:Zeiss.PiWeb.Shared.InspectionPlan.InspectionPlanEntityComparer">
          <CompareMode>CharacteristicNumber</CompareMode>
        </InspectionPlanComparer>
      </DataBinding>
      <IsFollowingPage>True</IsFollowingPage>
      <Visible>True</Visible>
      <HasGenericElements>True</HasGenericElements>
      <AdditionalInformation/>
      <IsRotated>False</IsRotated>
      <RawPage>
        <RawDataRef Guid="8cf0eb5cac3741a1b87e3307f6f9952f"/>
      </RawPage>
      <KeywordList/>
    </Page>
  </Pages>
  <SearchCriteriaSettings>
    <SimpleSelectionAttributes>
      <Attribute>96</Attribute>
    </SimpleSelectionAttributes>
    <SampleValueSortEntries>
      <SortEntry>
        <Key>4</Key>
        <SortMode>Ascending</SortMode>
      </SortEntry>
    </SampleValueSortEntries>
    <InitialSpecificSelectionCriteriaKey>53</InitialSpecificSelectionCriteriaKey>
    <SearchCriteriaMode>UseGlobalSearchCriteriaOnly</SearchCriteriaMode>
    <EnableAdvancedMeasurementSelection>True</EnableAdvancedMeasurementSelection>
    <EnableLastMeasurementSearchCriteria>True</EnableLastMeasurementSearchCriteria>
    <EnableDateSearchCriteria>True</EnableDateSearchCriteria>
    <EnableMeasurementAttributeCriteria>True</EnableMeasurementAttributeCriteria>
    <EnableMeasurementSelectionCriteria>True</EnableMeasurementSelectionCriteria>
    <EnableGrouping>True</EnableGrouping>
    <EnableAdvancedFilter>True</EnableAdvancedFilter>
    <EnableSingleMeasurements>True</EnableSingleMeasurements>
    <DisableSpecialEvaluations>False</DisableSpecialEvaluations>
    <EnableShowDeviations>False</EnableShowDeviations>
  </SearchCriteriaSettings>
  <Provider>
    <InspectionPlanModel>
      <Connection>
        <DatabaseConnection Name="PiWeb MacMachine" DatabaseUrl="http://MAC-DC2.macmachine.local:8081/DataServiceSoap" ClientAuthenticationMode="NoneOrBasic"/>
      </Connection>
      <Configuration>
        <RawDataRef Guid="5f29a968d9f0451bbc3dc57fadbbe01c"/>
      </Configuration>
      <Catalogues>
        <RawDataRef Guid="f2d4b4284f954c8690edd6b7bc3f8b52"/>
      </Catalogues>
      <ServiceInformation>
        <RawDataRef Guid="88e33e4f3bd44b08b92a2e0a40abfd4b"/>
      </ServiceInformation>
      <InspectionPlanStructure>
        <RawDataRef Guid="60866375bfd448b58e7f86b35f0514dc"/>
      </InspectionPlanStructure>
      <Attributes>
        <RawDataRef Guid="1c4e49c95b47472e9c9d5c78a0b376ac"/>
      </Attributes>
      <UseHistory>False</UseHistory>
    </InspectionPlanModel>
    <OverlayModel>
      <Configuration>
        <RawDataRef Guid="382f9f51a1fc4a49bd8c3fbeea21aeff"/>
      </Configuration>
      <Catalogues>
        <RawDataRef Guid="fbf832192a5f4adfb98515bb6b8fde89"/>
      </Catalogues>
      <ServiceInformation>
        <RawDataRef Guid="a51613d8b4fb45c5bfe15f3b23639e8b"/>
      </ServiceInformation>
      <Attributes>
        <RawDataRef Guid="efd31d96489343abbb22c413f5fe92e1"/>
      </Attributes>
      <UseHistory>False</UseHistory>
    </OverlayModel>
    <InspectionPlanFilter>
      <CharacteristicName/>
      <CharacteristicPath/>
      <CharacteristicCriterias>
        <CharacteristicCriteria Operation="NotEqual" SpecialOperation="Undefined" Value="Position  2d Polar.X">
          <Definition key="12011" description="Calypso Eval Type" queryEfficient="False" type="AlphaNumeric" length="200"/>
        </CharacteristicCriteria>
      </CharacteristicCriterias>
      <VirtualCharacteristicFilters>
        <VirtualCharacteristicFilter Type="Shared.InspectionPlan:Zeiss.PiWeb.Shared.InspectionPlan.Filter.ToleratedCharacteristicsFilter"/>
      </VirtualCharacteristicFilters>
    </InspectionPlanFilter>
    <SearchCriterias>
      <GlobalSearchCriterion>
        <SearchCriteria>
          <SearchStrategy>LastN</SearchStrategy>
          <DateSearchCriteria Type="Shared.SearchCriteria:Zeiss.PiWeb.Shared.SearchCriteria.LastPeriodDateSearchCriteriaDescription">
            <Interval>Weeks</Interval>
            <LastNValue>1</LastNValue>
            <ExcludeCurrentInterval>True</ExcludeCurrentInterval>
            <BasedOnLastMeasurement>False</BasedOnLastMeasurement>
          </DateSearchCriteria>
          <LastMeasurements>
            <Count>10</Count>
          </LastMeasurements>
          <PrimaryMeasurementKeySettings>
            <IsPrimaryMeasurementKeyOverwritten>False</IsPrimaryMeasurementKeyOverwritten>
            <MergeCondition>None</MergeCondition>
          </PrimaryMeasurementKeySettings>
          <Settings>
            <GroupByTimeSpan>
              <Type>Days</Type>
            </GroupByTimeSpan>
            <GroupType>None</GroupType>
            <SearchDeep>False</SearchDeep>
          </Settings>
          <ShowDeviationsSettings>
            <IsActive>False</IsActive>
            <ShowDeviationsMode>DeviationFromNominalValue</ShowDeviationsMode>
          </ShowDeviationsSettings>
          <SpecificSelection>
            <SpecificAttributeConditionSearch Operation="Equal" SpecialOperation="Undefined" Value="">
              <Definition key="10097" description="Alpha" queryEfficient="False" type="AlphaNumeric" length="20"/>
            </SpecificAttributeConditionSearch>
            <IsLimitingSearchResult>False</IsLimitingSearchResult>
          </SpecificSelection>
          <ShowMeasurementsOfAllParts>False</ShowMeasurementsOfAllParts>
        </SearchCriteria>
      </GlobalSearchCriterion>
      <PageSearchCriteria/>
    </SearchCriterias>
    <UserCanChangePrimaryMeasurementKey>True</UserCanChangePrimaryMeasurementKey>
    <HighlightCurrentMeasurement>True</HighlightCurrentMeasurement>
    <PiWebSettings>{"StatisticsConfiguration":{"Version":"1.4.0.0","DistributionAnalysisConfiguration":{"DistributionAnalysisMode":"Default","DefaultSDAConfiguration":{"UnknownDistributionFitMethod":"KernelDirectPlugin","UnexpectedDistributionFitMethod":"KernelOverSmooth","TestForNormalityMethod":"EppsPulley","TestForNormalitySignificanceLevel":"Percent5","TestForDistributionSignificanceLevel":"Percent5","TestForRandomnessSignificanceLevel":"Percent5"},"DefaultPDAConfiguration":{"UnknownDistributionFitMethod":"KernelDirectPlugin","UnexpectedDistributionFitMethod":"KernelOverSmooth","TestForNormalityMethod":"EppsPulley","TestForNormalitySignificanceLevel":"Percent5","TestForDistributionSignificanceLevel":"Percent5","TestForChangeOfMeanSignificanceLevel":"Percent5","TestForChangeOfVarianceSignificanceLevel":"Percent5","SampleSizeFilter":{"MinNumberOfValidSamples":0,"MinRatioOfValidSamples":1.0,"MinimalSampleSize":2}},"PowertrainSDAConfiguration":{"UnexpectedDistributionFitMethod":"KernelOverSmooth","TestForNormalityMethod":"EppsPulley","TestForNormalitySignificanceLevel":"Percent5","TestForDistributionSignificanceLevel":"Percent5","TestForRandomnessSignificanceLevel":"Percent5"},"PowertrainPDAConfiguration":{"UnknownDistributionFitMethod":"KernelDirectPlugin","UnexpectedDistributionFitMethod":"KernelOverSmooth","TestForNormalityMethod":"EppsPulley","TestForLinearTrend":{"LinearSegmentsRatio":0.66666666666666663,"LinearitySufficiencyTestSignificanceLevel":"Percent5","LinearityPartialNecessityTestSignificanceLevel":"Percent5","JumpTestSignificanceLevel":"Percent1"},"TestForInstantaneousNormality":{"MinNumberOfValidSamples":0,"MinRatioOfValidSamples":1.0,"SignificanceLevel":"Percent5"},"TestForNormalitySignificanceLevel":"Percent5","TestForDistributionSignificanceLevel":"Percent5","TestForChangeOfMeanSignificanceLevel":"Percent5","TestForChangeOfVarianceSignificanceLevel":"Percent5","SampleSizeFilter":{"MinNumberOfValidSamples":0,"MinRatioOfValidSamples":1.0,"MinimalSampleSize":2}}},"CapabilityConfiguration":{"LocationEstimator":"DistributionExpectation","Yield":{"Value":0.9973}},"ControlChartConfiguration":{"CoverageIntervals":[{"Identifier":"ControlLimits","Yield":{"Value":0.9973}},{"Identifier":"WarningLimits","Yield":{"Value":0.9545}}],"ChartConfigurations":[{"Identifier":"A1MeanChart","SampleStatistic":"Mean","DistributionParameter":{"Type":"Normal","MeanEstimator":{"EstimatorId":"MeanOfMeans"},"StdDevEstimator":{"Transformation":{"Type":"Scale","Estimator":{"EstimatorId":"SqrtMeanOfVariances"}}}}},{"Identifier":"A2MeanChart","SampleStatistic":"Mean","DistributionParameter":{"Type":"Pearson","FitMethod":"RangeBased","FallbackType":"None"}},{"Identifier":"C1MeanChart","SampleStatistic":"Mean","DistributionParameter":{"Type":"ExtendedNormal","MeanEstimator":{"EstimatorId":"MeanOfMeans"},"StdDevEstimator":{"Transformation":{"Type":"Scale","Estimator":{"EstimatorId":"SqrtMeanOfVariances"}}},"Extension":{"Type":"AnovaVariance","StdDevEstimator":{"EstimatorId":"SqrtAnovaFactorEffectVariance"},"Yield":{"Value":0.866386}}}},{"Identifier":"C4MeanChart","SampleStatistic":"Mean","DistributionParameter":{"Type":"Normal","MeanEstimator":{"EstimatorId":"MeanOfMeans"},"StdDevEstimator":{"Transformation":{"Type":"Scale","Estimator":{"EstimatorId":"SqrtAnovaFactorDataVariance"}}}}},{"Identifier":"A1StandardDeviationChart","SampleStatistic":"StandardDeviation","DistributionParameter":{"Type":"Rice","StdDevEstimator":{"Transformation":{"Type":"Forward","Estimator":{"EstimatorId":"SqrtMeanOfVariances"}}}}},{"Identifier":"A2StandardDeviationChart","SampleStatistic":"StandardDeviation","DistributionParameter":{"Type":"Pearson","FitMethod":"RangeBased","FallbackType":"None"}},{"Identifier":"CStandardDeviationChart","SampleStatistic":"StandardDeviation","DistributionParameter":{"Type":"Rice","StdDevEstimator":{"Transformation":{"Type":"Forward","Estimator":{"EstimatorId":"SqrtMeanOfVariances"}}}}}],"ProcessTimeModelMapping":[{"ProcessTimeModel":"A1","ChartConfigurations":["A1MeanChart","A1StandardDeviationChart"]},{"ProcessTimeModel":"A2","ChartConfigurations":["A2MeanChart","A2StandardDeviationChart"]},{"ProcessTimeModel":"A2_Asterisk","ChartConfigurations":["A2MeanChart","A2StandardDeviationChart"]},{"ProcessTimeModel":"A3","ChartConfigurations":["A2MeanChart","A2StandardDeviationChart"]},{"ProcessTimeModel":"B","ChartConfigurations":["A2MeanChart","A2StandardDeviationChart"]},{"ProcessTimeModel":"C","ChartConfigurations":["C1MeanChart","CStandardDeviationChart"]},{"ProcessTimeModel":"C1","ChartConfigurations":["C1MeanChart","CStandardDeviationChart"]},{"ProcessTimeModel":"C3","ChartConfigurations":["C1MeanChart","CStandardDeviationChart"]},{"ProcessTimeModel":"C4","ChartConfigurations":["C4MeanChart","CStandardDeviationChart"]},{"ProcessTimeModel":"D","ChartConfigurations":["A2MeanChart","A2StandardDeviationChart"]}]},"SampleConfiguration":{"PdaSampleSize":5,"PdaSampleType":"Fixed","IncompletePdaSampleStrategy":"Discard","SampleDecimals":3}},"CustomToleranceLimitsConfiguration":null,"GlobalToleranceLimitsConfiguration":{"ToleranceLimits":{"WellKnownLimitKey":0,"Order":2,"CustomName":null,"AutoLimit":false,"AutoLimitToleranceUsage":0.0},"WarningLimits":{"WellKnownLimitKey":1,"Order":0,"CustomName":null,"AutoLimit":true,"AutoLimitToleranceUsage":80.0},"ScrapLimits":{"WellKnownLimitKey":3,"Order":3,"CustomName":null,"AutoLimit":false,"AutoLimitToleranceUsage":0.0},"ControlLimits":{"WellKnownLimitKey":2,"Order":1,"CustomName":null,"AutoLimit":false,"AutoLimitToleranceUsage":0.0},"YellowRangeLimit":1,"RedRangeLimit":0,"ToleranceUsageMode":0}}</PiWebSettings>
  </Provider>
  <UserData>
    <Data Key="AuditConfiguration" Type="Report.Elements.Audit:Zeiss.PiWeb.Report.Elements.Audit.AuditConfiguration">
      <SupplierMode>False</SupplierMode>
      <AuditGradeType>Quantitative</AuditGradeType>
    </Data>
    <Data Key="GageRRConfiguration" Type="Report.Elements.GageRR:Zeiss.PiWeb.Report.Elements.GageRR.Calculation.GageStudyConfiguration">
      <PartIdentifierMeasurementAttributeKey>14</PartIdentifierMeasurementAttributeKey>
      <OperatorIdentifierMeasurementAttributeKey>8</OperatorIdentifierMeasurementAttributeKey>
      <SignificanceLevel>SignificanceLevel99Percent</SignificanceLevel>
      <Type1StudyConfiguration>
        <ReferenceFigure>Tolerance</ReferenceFigure>
        <ProcessVariationFactor>6</ProcessVariationFactor>
        <CgDeviationFactor>4</CgDeviationFactor>
        <CgReferenceFigureFactor>0.2</CgReferenceFigureFactor>
        <CheckNumberMeasurements>
          <Check Active="True" LowerLimit="20" UpperLimit="100"/>
        </CheckNumberMeasurements>
        <CgCheck>
          <Check Active="True" CapabilityLimit="1.33" PartlyCapabilityLimit="1.33"/>
        </CgCheck>
        <CgkCheck>
          <Check Active="True" CapabilityLimit="1.33" PartlyCapabilityLimit="1.33"/>
        </CgkCheck>
        <ResolutionCheck>
          <Check Active="True" CapabilityLimit="0.05" PartlyCapabilityLimit="0.05"/>
        </ResolutionCheck>
        <BiasCheck>
          <Check Active="True" CapabilityLimit="0.05" PartlyCapabilityLimit="0.05"/>
        </BiasCheck>
      </Type1StudyConfiguration>
      <Type2StudyConfiguration>
        <CalculationMethod>ARM</CalculationMethod>
        <ReferenceFigure>Tolerance</ReferenceFigure>
        <ProcessVariationFactor>6</ProcessVariationFactor>
        <CheckNumberAppraisers>
          <Check Active="False" LowerLimit="3" UpperLimit="5"/>
        </CheckNumberAppraisers>
        <CheckNumberTrials>
          <Check Active="False" LowerLimit="2" UpperLimit="5"/>
        </CheckNumberTrials>
        <CheckNumberParts>
          <Check Active="False" LowerLimit="5" UpperLimit="20"/>
        </CheckNumberParts>
        <RRCheck>
          <Check Active="True" CapabilityLimit="0.2" PartlyCapabilityLimit="0.3"/>
        </RRCheck>
        <EVCheck>
          <Check Active="False" CapabilityLimit="0.15" PartlyCapabilityLimit="0.15"/>
        </EVCheck>
        <AVCheck>
          <Check Active="False" CapabilityLimit="0.15" PartlyCapabilityLimit="0.15"/>
        </AVCheck>
        <NDCCheck>
          <Check Active="False" CapabilityLimit="5"/>
        </NDCCheck>
      </Type2StudyConfiguration>
      <Type3StudyConfiguration>
        <CalculationMethod>ARM</CalculationMethod>
        <ReferenceFigure>Tolerance</ReferenceFigure>
        <ProcessVariationFactor>6</ProcessVariationFactor>
        <CheckNumberTrials>
          <Check Active="False" LowerLimit="2" UpperLimit="5"/>
        </CheckNumberTrials>
        <CheckNumberParts>
          <Check Active="False" LowerLimit="20" UpperLimit="30"/>
        </CheckNumberParts>
        <RRCheck>
          <Check Active="True" CapabilityLimit="0.2" PartlyCapabilityLimit="0.3"/>
        </RRCheck>
        <EVCheck>
          <Check Active="False" CapabilityLimit="0.15" PartlyCapabilityLimit="0.15"/>
        </EVCheck>
        <NDCCheck>
          <Check Active="False" CapabilityLimit="5"/>
        </NDCCheck>
      </Type3StudyConfiguration>
    </Data>
    <Data Key="MeasureDeviceList" Type="Report.MeasurementInput:Zeiss.PiWeb.Report.MeasurementInput.MeasureDeviceList">
      <Devices/>
    </Data>
  </UserData>
</Template>
</file>